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8676" autoAdjust="0"/>
    <p:restoredTop sz="86472" autoAdjust="0"/>
  </p:normalViewPr>
  <p:slideViewPr>
    <p:cSldViewPr snapToGrid="0">
      <p:cViewPr varScale="1">
        <p:scale>
          <a:sx n="63" d="100"/>
          <a:sy n="63" d="100"/>
        </p:scale>
        <p:origin x="870" y="72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2021年10月19日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0"/>
            <a:ext cx="4202838" cy="2428278"/>
          </a:xfrm>
        </p:spPr>
        <p:txBody>
          <a:bodyPr rtlCol="0">
            <a:normAutofit fontScale="90000"/>
          </a:bodyPr>
          <a:lstStyle/>
          <a:p>
            <a:r>
              <a:rPr lang="zh-TW" altLang="en-US" sz="9600" dirty="0">
                <a:latin typeface="Reem Kufi" pitchFamily="2"/>
              </a:rPr>
              <a:t>搶救</a:t>
            </a:r>
            <a:r>
              <a:rPr lang="en-US" altLang="zh-TW" sz="9600" dirty="0">
                <a:latin typeface="Reem Kufi" pitchFamily="2"/>
              </a:rPr>
              <a:t>3C</a:t>
            </a:r>
            <a:r>
              <a:rPr lang="zh-TW" altLang="en-US" sz="9600" dirty="0">
                <a:latin typeface="Reem Kufi" pitchFamily="2"/>
              </a:rPr>
              <a:t>惡視力</a:t>
            </a: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2681288" y="2428278"/>
            <a:ext cx="3497443" cy="1751836"/>
          </a:xfrm>
        </p:spPr>
        <p:txBody>
          <a:bodyPr rtlCol="0">
            <a:normAutofit/>
          </a:bodyPr>
          <a:lstStyle/>
          <a:p>
            <a:r>
              <a:rPr lang="zh-TW" altLang="en-US" sz="5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護眼有一套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5690" y="1267097"/>
            <a:ext cx="2675323" cy="4568014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4126" y="0"/>
            <a:ext cx="2157612" cy="1546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4000" y="117566"/>
            <a:ext cx="2238103" cy="1194768"/>
          </a:xfrm>
        </p:spPr>
        <p:txBody>
          <a:bodyPr>
            <a:normAutofit fontScale="90000"/>
          </a:bodyPr>
          <a:lstStyle/>
          <a:p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限時使用</a:t>
            </a:r>
            <a:r>
              <a:rPr lang="en-US" altLang="zh-TW" dirty="0"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3C</a:t>
            </a:r>
            <a:endParaRPr lang="zh-TW" altLang="en-US" dirty="0">
              <a:latin typeface="微軟正黑體 Light" panose="020B0304030504040204" pitchFamily="34" charset="-120"/>
              <a:ea typeface="微軟正黑體 Light" panose="020B0304030504040204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66424" y="2011680"/>
            <a:ext cx="2115965" cy="2351314"/>
          </a:xfrm>
        </p:spPr>
        <p:txBody>
          <a:bodyPr>
            <a:normAutofit fontScale="55000" lnSpcReduction="20000"/>
          </a:bodyPr>
          <a:lstStyle/>
          <a:p>
            <a:pPr lvl="5"/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打電腦、看電視、滑手機等，每天使用少於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小時</a:t>
            </a:r>
          </a:p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使用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30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分鐘，休息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10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分鐘</a:t>
            </a:r>
          </a:p>
          <a:p>
            <a:endParaRPr lang="zh-TW" altLang="en-US" dirty="0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626" y="2060560"/>
            <a:ext cx="9311374" cy="3962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5724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08530" y="766482"/>
            <a:ext cx="2702858" cy="948018"/>
          </a:xfrm>
        </p:spPr>
        <p:txBody>
          <a:bodyPr>
            <a:normAutofit fontScale="90000"/>
          </a:bodyPr>
          <a:lstStyle/>
          <a:p>
            <a:r>
              <a:rPr lang="zh-TW" altLang="en-US" dirty="0">
                <a:latin typeface="書法細圓（注音一）" panose="02010609010101010101" pitchFamily="49" charset="-120"/>
                <a:ea typeface="書法細圓（注音一）" panose="02010609010101010101" pitchFamily="49" charset="-120"/>
              </a:rPr>
              <a:t>光線要充足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45231" y="1714501"/>
            <a:ext cx="5087381" cy="1835524"/>
          </a:xfrm>
        </p:spPr>
        <p:txBody>
          <a:bodyPr/>
          <a:lstStyle/>
          <a:p>
            <a:endParaRPr lang="zh-TW" altLang="en-US" dirty="0"/>
          </a:p>
          <a:p>
            <a:r>
              <a:rPr lang="zh-TW" altLang="en-US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燈光充足、不閃爍</a:t>
            </a:r>
          </a:p>
          <a:p>
            <a:r>
              <a:rPr lang="zh-TW" altLang="en-US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不關燈或在昏暗環境使用</a:t>
            </a:r>
            <a:r>
              <a:rPr lang="en-US" altLang="zh-TW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3</a:t>
            </a:r>
            <a:r>
              <a:rPr lang="zh-TW" altLang="en-US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351" y="2462864"/>
            <a:ext cx="6242000" cy="3297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4567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55059" y="443752"/>
            <a:ext cx="3115235" cy="1042531"/>
          </a:xfrm>
        </p:spPr>
        <p:txBody>
          <a:bodyPr/>
          <a:lstStyle/>
          <a:p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戶外活動不可少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93320" y="1257682"/>
            <a:ext cx="3492880" cy="1418283"/>
          </a:xfrm>
        </p:spPr>
        <p:txBody>
          <a:bodyPr/>
          <a:lstStyle/>
          <a:p>
            <a:pPr marL="45720" indent="0">
              <a:buNone/>
            </a:pPr>
            <a:r>
              <a:rPr lang="zh-TW" altLang="en-US" dirty="0">
                <a:latin typeface="新細明體" panose="02020500000000000000" pitchFamily="18" charset="-120"/>
                <a:ea typeface="新細明體" panose="02020500000000000000" pitchFamily="18" charset="-120"/>
              </a:rPr>
              <a:t>多接觸大自然，多看遠方，可預防近視</a:t>
            </a:r>
          </a:p>
          <a:p>
            <a:pPr marL="45720" indent="0">
              <a:buNone/>
            </a:pPr>
            <a:r>
              <a:rPr lang="zh-TW" altLang="en-US" dirty="0">
                <a:latin typeface="新細明體" panose="02020500000000000000" pitchFamily="18" charset="-120"/>
                <a:ea typeface="新細明體" panose="02020500000000000000" pitchFamily="18" charset="-120"/>
              </a:rPr>
              <a:t>每天戶外運動，最少</a:t>
            </a:r>
            <a:r>
              <a:rPr lang="en-US" altLang="zh-TW" dirty="0">
                <a:latin typeface="新細明體" panose="02020500000000000000" pitchFamily="18" charset="-120"/>
                <a:ea typeface="新細明體" panose="02020500000000000000" pitchFamily="18" charset="-120"/>
              </a:rPr>
              <a:t>1</a:t>
            </a:r>
            <a:r>
              <a:rPr lang="zh-TW" altLang="en-US" dirty="0">
                <a:latin typeface="新細明體" panose="02020500000000000000" pitchFamily="18" charset="-120"/>
                <a:ea typeface="新細明體" panose="02020500000000000000" pitchFamily="18" charset="-120"/>
              </a:rPr>
              <a:t>小時</a:t>
            </a:r>
            <a:endParaRPr lang="en-US" altLang="zh-TW" dirty="0" smtClean="0">
              <a:latin typeface="新細明體" panose="02020500000000000000" pitchFamily="18" charset="-120"/>
              <a:ea typeface="新細明體" panose="02020500000000000000" pitchFamily="18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1398" y="1038818"/>
            <a:ext cx="7603208" cy="3926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0744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5F5AFAE-B80F-42D3-94B4-729362BC1BCB}">
  <ds:schemaRefs>
    <ds:schemaRef ds:uri="http://schemas.openxmlformats.org/package/2006/metadata/core-properties"/>
    <ds:schemaRef ds:uri="http://schemas.microsoft.com/office/2006/metadata/properties"/>
    <ds:schemaRef ds:uri="http://purl.org/dc/terms/"/>
    <ds:schemaRef ds:uri="http://schemas.microsoft.com/office/2006/documentManagement/types"/>
    <ds:schemaRef ds:uri="http://purl.org/dc/dcmitype/"/>
    <ds:schemaRef ds:uri="http://www.w3.org/XML/1998/namespace"/>
    <ds:schemaRef ds:uri="http://purl.org/dc/elements/1.1/"/>
    <ds:schemaRef ds:uri="40262f94-9f35-4ac3-9a90-690165a166b7"/>
    <ds:schemaRef ds:uri="http://schemas.microsoft.com/office/infopath/2007/PartnerControls"/>
    <ds:schemaRef ds:uri="a4f35948-e619-41b3-aa29-22878b09cfd2"/>
  </ds:schemaRefs>
</ds:datastoreItem>
</file>

<file path=customXml/itemProps2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53</TotalTime>
  <Words>77</Words>
  <Application>Microsoft Office PowerPoint</Application>
  <PresentationFormat>寬螢幕</PresentationFormat>
  <Paragraphs>13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3" baseType="lpstr">
      <vt:lpstr>書法細圓（注音一）</vt:lpstr>
      <vt:lpstr>清松手寫體2</vt:lpstr>
      <vt:lpstr>細明體</vt:lpstr>
      <vt:lpstr>微軟正黑體</vt:lpstr>
      <vt:lpstr>微軟正黑體 Light</vt:lpstr>
      <vt:lpstr>新細明體</vt:lpstr>
      <vt:lpstr>Arial</vt:lpstr>
      <vt:lpstr>Reem Kufi</vt:lpstr>
      <vt:lpstr>返校 16x9</vt:lpstr>
      <vt:lpstr>搶救3C惡視力</vt:lpstr>
      <vt:lpstr> 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標題版面配置</dc:title>
  <dc:creator>Windows 使用者</dc:creator>
  <cp:lastModifiedBy>Windows 使用者</cp:lastModifiedBy>
  <cp:revision>7</cp:revision>
  <dcterms:created xsi:type="dcterms:W3CDTF">2021-10-12T06:33:52Z</dcterms:created>
  <dcterms:modified xsi:type="dcterms:W3CDTF">2021-10-19T07:00:32Z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