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2021年10月19日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2021年10月19日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776880" y="-853883"/>
            <a:ext cx="9360418" cy="2263258"/>
          </a:xfrm>
        </p:spPr>
        <p:txBody>
          <a:bodyPr rtlCol="0"/>
          <a:lstStyle/>
          <a:p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搶救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惡</a:t>
            </a:r>
            <a:r>
              <a:rPr lang="zh-TW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視力</a:t>
            </a:r>
            <a:endParaRPr lang="zh-TW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1345474" y="1409375"/>
            <a:ext cx="6884126" cy="2839142"/>
          </a:xfrm>
        </p:spPr>
        <p:txBody>
          <a:bodyPr rtlCol="0">
            <a:normAutofit/>
          </a:bodyPr>
          <a:lstStyle/>
          <a:p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護眼</a:t>
            </a:r>
            <a:r>
              <a:rPr lang="zh-TW" altLang="en-US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有一套</a:t>
            </a:r>
          </a:p>
          <a:p>
            <a:endParaRPr lang="zh-TW" altLang="en-US" dirty="0"/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7537" y="3025151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6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endParaRPr lang="zh-TW" altLang="en-US" sz="66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9188" y="1603466"/>
            <a:ext cx="6197275" cy="4152901"/>
          </a:xfrm>
        </p:spPr>
        <p:txBody>
          <a:bodyPr>
            <a:normAutofit fontScale="85000" lnSpcReduction="10000"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endParaRPr lang="zh-TW" altLang="en-US" b="1" dirty="0">
              <a:ln/>
              <a:solidFill>
                <a:schemeClr val="accent4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2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打</a:t>
            </a:r>
            <a:r>
              <a:rPr lang="zh-TW" altLang="en-US" sz="52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電</a:t>
            </a:r>
            <a:r>
              <a:rPr lang="zh-TW" altLang="en-US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用</a:t>
            </a:r>
            <a:r>
              <a:rPr lang="en-US" altLang="zh-TW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30</a:t>
            </a:r>
            <a:r>
              <a:rPr lang="zh-TW" altLang="en-US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分鐘，休息</a:t>
            </a:r>
            <a:r>
              <a:rPr lang="en-US" altLang="zh-TW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10</a:t>
            </a:r>
            <a:r>
              <a:rPr lang="zh-TW" altLang="en-US" sz="54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分鐘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zh-TW" altLang="en-US" sz="52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腦</a:t>
            </a:r>
            <a:r>
              <a:rPr lang="zh-TW" altLang="en-US" sz="52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、看電視</a:t>
            </a:r>
            <a:r>
              <a:rPr lang="zh-TW" altLang="en-US" sz="6600" b="1" dirty="0">
                <a:ln/>
                <a:solidFill>
                  <a:schemeClr val="accent4"/>
                </a:soli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、</a:t>
            </a:r>
            <a:r>
              <a:rPr lang="zh-TW" altLang="en-US" sz="6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滑</a:t>
            </a:r>
            <a:r>
              <a:rPr lang="zh-TW" altLang="en-US" sz="52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手機等，每天使用少於</a:t>
            </a:r>
            <a:r>
              <a:rPr lang="en-US" altLang="zh-TW" sz="52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2</a:t>
            </a:r>
            <a:r>
              <a:rPr lang="zh-TW" altLang="en-US" sz="52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</a:p>
          <a:p>
            <a:r>
              <a:rPr lang="zh-TW" altLang="en-US" sz="7100" dirty="0" smtClean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疊圓體" panose="020B0609010101010101" pitchFamily="49" charset="-120"/>
                <a:ea typeface="文鼎疊圓體" panose="020B0609010101010101" pitchFamily="49" charset="-120"/>
              </a:rPr>
              <a:t>使</a:t>
            </a:r>
            <a:endParaRPr lang="zh-TW" altLang="en-US" sz="71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4497" y="3957397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699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5503817" cy="1233424"/>
          </a:xfrm>
        </p:spPr>
        <p:txBody>
          <a:bodyPr>
            <a:normAutofit/>
          </a:bodyPr>
          <a:lstStyle/>
          <a:p>
            <a:pPr algn="ctr"/>
            <a:r>
              <a:rPr lang="zh-TW" altLang="en-US" sz="6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418" y="1525089"/>
            <a:ext cx="5342491" cy="3804557"/>
          </a:xfrm>
        </p:spPr>
        <p:txBody>
          <a:bodyPr/>
          <a:lstStyle/>
          <a:p>
            <a:endParaRPr lang="zh-TW" altLang="en-US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6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燈光充足、不閃爍</a:t>
            </a:r>
          </a:p>
          <a:p>
            <a:r>
              <a:rPr lang="zh-TW" altLang="en-US" sz="36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不關燈或在昏暗環境使用</a:t>
            </a:r>
            <a:r>
              <a:rPr lang="en-US" altLang="zh-TW" sz="36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3</a:t>
            </a:r>
            <a:r>
              <a:rPr lang="zh-TW" altLang="en-US" sz="36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7474" y="3526972"/>
            <a:ext cx="5133703" cy="3117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90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410256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4138" y="1110345"/>
            <a:ext cx="3683725" cy="3095896"/>
          </a:xfrm>
        </p:spPr>
        <p:txBody>
          <a:bodyPr>
            <a:normAutofit lnSpcReduction="10000"/>
          </a:bodyPr>
          <a:lstStyle/>
          <a:p>
            <a:endParaRPr lang="zh-TW" altLang="en-US" sz="4000" dirty="0">
              <a:ln w="0"/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latin typeface="文鼎超圓" panose="020B0609010101010101" pitchFamily="49" charset="-120"/>
              <a:ea typeface="文鼎超圓" panose="020B0609010101010101" pitchFamily="49" charset="-120"/>
              <a:cs typeface="+mj-cs"/>
            </a:endParaRP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多接觸大自然，多看遠方</a:t>
            </a:r>
            <a:r>
              <a:rPr lang="zh-TW" altLang="en-US" sz="3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，</a:t>
            </a:r>
            <a:r>
              <a:rPr lang="zh-TW" altLang="en-US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可預防近視</a:t>
            </a:r>
          </a:p>
          <a:p>
            <a:pPr marL="0" indent="0" algn="ctr">
              <a:lnSpc>
                <a:spcPct val="90000"/>
              </a:lnSpc>
              <a:spcBef>
                <a:spcPct val="0"/>
              </a:spcBef>
              <a:buNone/>
            </a:pPr>
            <a:r>
              <a:rPr lang="zh-TW" altLang="en-US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每天戶外運動，最少</a:t>
            </a:r>
            <a:r>
              <a:rPr lang="en-US" altLang="zh-TW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1</a:t>
            </a:r>
            <a:r>
              <a:rPr lang="zh-TW" altLang="en-US" sz="40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  <a:cs typeface="+mj-cs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057" y="2769326"/>
            <a:ext cx="7040880" cy="3566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4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www.w3.org/XML/1998/namespace"/>
    <ds:schemaRef ds:uri="a4f35948-e619-41b3-aa29-22878b09cfd2"/>
    <ds:schemaRef ds:uri="http://purl.org/dc/terms/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59</TotalTime>
  <Words>79</Words>
  <Application>Microsoft Office PowerPoint</Application>
  <PresentationFormat>寬螢幕</PresentationFormat>
  <Paragraphs>17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文鼎超圓</vt:lpstr>
      <vt:lpstr>文鼎疊圓體</vt:lpstr>
      <vt:lpstr>細明體</vt:lpstr>
      <vt:lpstr>Arial</vt:lpstr>
      <vt:lpstr>返校 16x9</vt:lpstr>
      <vt:lpstr>搶救3C惡視力</vt:lpstr>
      <vt:lpstr> 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9</cp:revision>
  <dcterms:created xsi:type="dcterms:W3CDTF">2021-10-12T06:31:13Z</dcterms:created>
  <dcterms:modified xsi:type="dcterms:W3CDTF">2021-10-19T06:59:33Z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