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35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486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0"/>
            <a:ext cx="9360418" cy="2565883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r>
              <a:rPr lang="zh-TW" altLang="en-US" sz="3600" dirty="0" smtClean="0">
                <a:solidFill>
                  <a:schemeClr val="accent6">
                    <a:lumMod val="50000"/>
                  </a:schemeClr>
                </a:solidFill>
              </a:rPr>
              <a:t>標題</a:t>
            </a:r>
            <a:r>
              <a:rPr lang="zh-TW" altLang="en-US" sz="3600" dirty="0">
                <a:solidFill>
                  <a:schemeClr val="accent6">
                    <a:lumMod val="50000"/>
                  </a:schemeClr>
                </a:solidFill>
              </a:rPr>
              <a:t>版搶救</a:t>
            </a:r>
            <a:r>
              <a:rPr lang="en-US" altLang="zh-TW" sz="3600" dirty="0">
                <a:solidFill>
                  <a:schemeClr val="accent6">
                    <a:lumMod val="50000"/>
                  </a:schemeClr>
                </a:solidFill>
              </a:rPr>
              <a:t>3C</a:t>
            </a:r>
            <a:r>
              <a:rPr lang="zh-TW" altLang="en-US" sz="3600" dirty="0">
                <a:solidFill>
                  <a:schemeClr val="accent6">
                    <a:lumMod val="50000"/>
                  </a:schemeClr>
                </a:solidFill>
              </a:rPr>
              <a:t>惡視力</a:t>
            </a:r>
            <a:br>
              <a:rPr lang="zh-TW" altLang="en-US" sz="36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zh-TW" altLang="en-US" sz="3600" dirty="0">
                <a:solidFill>
                  <a:schemeClr val="accent6">
                    <a:lumMod val="50000"/>
                  </a:schemeClr>
                </a:solidFill>
              </a:rPr>
              <a:t>護眼有一套</a:t>
            </a:r>
            <a:br>
              <a:rPr lang="zh-TW" altLang="en-US" sz="36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zh-TW" altLang="en-US" sz="3600" dirty="0">
                <a:solidFill>
                  <a:schemeClr val="accent6">
                    <a:lumMod val="50000"/>
                  </a:schemeClr>
                </a:solidFill>
              </a:rPr>
              <a:t>面</a:t>
            </a:r>
            <a:r>
              <a:rPr lang="zh-TW" altLang="en-US" sz="3600" dirty="0" smtClean="0">
                <a:solidFill>
                  <a:schemeClr val="accent6">
                    <a:lumMod val="50000"/>
                  </a:schemeClr>
                </a:solidFill>
              </a:rPr>
              <a:t>配置</a:t>
            </a:r>
            <a:endParaRPr lang="zh-TW" altLang="en-US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副標題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783" y="3743625"/>
            <a:ext cx="1521761" cy="259835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208" y="-171853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1959646" y="1681842"/>
            <a:ext cx="9134856" cy="4152901"/>
          </a:xfrm>
        </p:spPr>
        <p:txBody>
          <a:bodyPr/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限時使用</a:t>
            </a:r>
            <a:r>
              <a:rPr lang="en-US" altLang="zh-TW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3C</a:t>
            </a:r>
          </a:p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打電腦、看電視、滑手機等，每天使用少於</a:t>
            </a:r>
            <a:r>
              <a:rPr lang="en-US" altLang="zh-TW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小時</a:t>
            </a:r>
          </a:p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使用</a:t>
            </a:r>
            <a:r>
              <a:rPr lang="en-US" altLang="zh-TW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30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分鐘，休息</a:t>
            </a:r>
            <a:r>
              <a:rPr lang="en-US" altLang="zh-TW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分鐘</a:t>
            </a:r>
          </a:p>
          <a:p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5" name="左大括弧 4"/>
          <p:cNvSpPr/>
          <p:nvPr/>
        </p:nvSpPr>
        <p:spPr>
          <a:xfrm>
            <a:off x="888274" y="1972491"/>
            <a:ext cx="1071372" cy="214230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514" y="2926051"/>
            <a:ext cx="4149484" cy="3374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34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4000" y="1463845"/>
            <a:ext cx="9134856" cy="4152901"/>
          </a:xfrm>
        </p:spPr>
        <p:txBody>
          <a:bodyPr/>
          <a:lstStyle/>
          <a:p>
            <a:endParaRPr lang="zh-TW" altLang="en-US" smtClean="0"/>
          </a:p>
          <a:p>
            <a:r>
              <a:rPr lang="zh-TW" altLang="en-US" sz="3600" smtClean="0">
                <a:solidFill>
                  <a:srgbClr val="FFC0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光線要充足</a:t>
            </a:r>
          </a:p>
          <a:p>
            <a:r>
              <a:rPr lang="zh-TW" altLang="en-US" sz="3600" smtClean="0">
                <a:solidFill>
                  <a:srgbClr val="FFC0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燈光充足、不閃爍</a:t>
            </a:r>
          </a:p>
          <a:p>
            <a:r>
              <a:rPr lang="zh-TW" altLang="en-US" sz="3600" smtClean="0">
                <a:solidFill>
                  <a:srgbClr val="FFC0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不關燈或在昏暗環境使用</a:t>
            </a:r>
            <a:r>
              <a:rPr lang="en-US" altLang="zh-TW" sz="3600" smtClean="0">
                <a:solidFill>
                  <a:srgbClr val="FFC0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3</a:t>
            </a:r>
            <a:r>
              <a:rPr lang="zh-TW" altLang="en-US" sz="3600" smtClean="0">
                <a:solidFill>
                  <a:srgbClr val="FFC0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Ｃ，對比變強很傷眼</a:t>
            </a:r>
            <a:endParaRPr lang="zh-TW" altLang="en-US" sz="3600" dirty="0">
              <a:solidFill>
                <a:srgbClr val="FFC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4" name="左大括弧 3"/>
          <p:cNvSpPr/>
          <p:nvPr/>
        </p:nvSpPr>
        <p:spPr>
          <a:xfrm>
            <a:off x="809897" y="2299063"/>
            <a:ext cx="809897" cy="159366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0537" y="1463845"/>
            <a:ext cx="3696789" cy="1670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215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57144" y="1655717"/>
            <a:ext cx="9134856" cy="4152901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7030A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搶救</a:t>
            </a:r>
            <a:r>
              <a:rPr lang="en-US" altLang="zh-TW" sz="4800" b="1" dirty="0">
                <a:solidFill>
                  <a:srgbClr val="7030A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3C</a:t>
            </a:r>
            <a:r>
              <a:rPr lang="zh-TW" altLang="en-US" sz="4800" b="1" dirty="0">
                <a:solidFill>
                  <a:srgbClr val="7030A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惡視力</a:t>
            </a:r>
          </a:p>
          <a:p>
            <a:r>
              <a:rPr lang="zh-TW" altLang="en-US" sz="4800" b="1" dirty="0">
                <a:solidFill>
                  <a:srgbClr val="7030A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護眼有一套</a:t>
            </a:r>
          </a:p>
          <a:p>
            <a:endParaRPr lang="zh-TW" altLang="en-US" sz="4800" b="1" dirty="0"/>
          </a:p>
        </p:txBody>
      </p:sp>
      <p:sp>
        <p:nvSpPr>
          <p:cNvPr id="6" name="左大括弧 5"/>
          <p:cNvSpPr/>
          <p:nvPr/>
        </p:nvSpPr>
        <p:spPr>
          <a:xfrm>
            <a:off x="2312126" y="2037806"/>
            <a:ext cx="745018" cy="104502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905" y="3827417"/>
            <a:ext cx="5686191" cy="24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874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ack_To_School">
    <a:dk1>
      <a:sysClr val="windowText" lastClr="000000"/>
    </a:dk1>
    <a:lt1>
      <a:sysClr val="window" lastClr="FFFFFF"/>
    </a:lt1>
    <a:dk2>
      <a:srgbClr val="404040"/>
    </a:dk2>
    <a:lt2>
      <a:srgbClr val="FFF7D3"/>
    </a:lt2>
    <a:accent1>
      <a:srgbClr val="EB7F23"/>
    </a:accent1>
    <a:accent2>
      <a:srgbClr val="AFAF51"/>
    </a:accent2>
    <a:accent3>
      <a:srgbClr val="84491F"/>
    </a:accent3>
    <a:accent4>
      <a:srgbClr val="FEBE2F"/>
    </a:accent4>
    <a:accent5>
      <a:srgbClr val="6E1C1C"/>
    </a:accent5>
    <a:accent6>
      <a:srgbClr val="9EE0F8"/>
    </a:accent6>
    <a:hlink>
      <a:srgbClr val="EB7F23"/>
    </a:hlink>
    <a:folHlink>
      <a:srgbClr val="404040"/>
    </a:folHlink>
  </a:clrScheme>
</a:themeOverride>
</file>

<file path=ppt/theme/themeOverride2.xml><?xml version="1.0" encoding="utf-8"?>
<a:themeOverride xmlns:a="http://schemas.openxmlformats.org/drawingml/2006/main">
  <a:clrScheme name="Back_To_School">
    <a:dk1>
      <a:sysClr val="windowText" lastClr="000000"/>
    </a:dk1>
    <a:lt1>
      <a:sysClr val="window" lastClr="FFFFFF"/>
    </a:lt1>
    <a:dk2>
      <a:srgbClr val="404040"/>
    </a:dk2>
    <a:lt2>
      <a:srgbClr val="FFF7D3"/>
    </a:lt2>
    <a:accent1>
      <a:srgbClr val="EB7F23"/>
    </a:accent1>
    <a:accent2>
      <a:srgbClr val="AFAF51"/>
    </a:accent2>
    <a:accent3>
      <a:srgbClr val="84491F"/>
    </a:accent3>
    <a:accent4>
      <a:srgbClr val="FEBE2F"/>
    </a:accent4>
    <a:accent5>
      <a:srgbClr val="6E1C1C"/>
    </a:accent5>
    <a:accent6>
      <a:srgbClr val="9EE0F8"/>
    </a:accent6>
    <a:hlink>
      <a:srgbClr val="EB7F23"/>
    </a:hlink>
    <a:folHlink>
      <a:srgbClr val="40404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http://purl.org/dc/dcmitype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elements/1.1/"/>
    <ds:schemaRef ds:uri="a4f35948-e619-41b3-aa29-22878b09cfd2"/>
    <ds:schemaRef ds:uri="http://schemas.microsoft.com/office/infopath/2007/PartnerControls"/>
    <ds:schemaRef ds:uri="http://schemas.openxmlformats.org/package/2006/metadata/core-properties"/>
    <ds:schemaRef ds:uri="40262f94-9f35-4ac3-9a90-690165a166b7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70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文鼎中特毛楷</vt:lpstr>
      <vt:lpstr>書法家中楷體</vt:lpstr>
      <vt:lpstr>細明體</vt:lpstr>
      <vt:lpstr>微軟正黑體</vt:lpstr>
      <vt:lpstr>標楷體</vt:lpstr>
      <vt:lpstr>Arial</vt:lpstr>
      <vt:lpstr>Cambria</vt:lpstr>
      <vt:lpstr>返校 16x9</vt:lpstr>
      <vt:lpstr>標題版搶救3C惡視力 護眼有一套 面配置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8</cp:revision>
  <dcterms:created xsi:type="dcterms:W3CDTF">2021-10-12T06:41:27Z</dcterms:created>
  <dcterms:modified xsi:type="dcterms:W3CDTF">2021-10-19T07:00:29Z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