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52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95985" y="-684065"/>
            <a:ext cx="9360418" cy="2263258"/>
          </a:xfrm>
        </p:spPr>
        <p:txBody>
          <a:bodyPr rtlCol="0"/>
          <a:lstStyle/>
          <a:p>
            <a:pPr rtl="0"/>
            <a:r>
              <a:rPr lang="zh-TW" altLang="en-US" dirty="0">
                <a:solidFill>
                  <a:srgbClr val="0066CC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搶救惡視力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742117" y="1941339"/>
            <a:ext cx="6916336" cy="1771600"/>
          </a:xfrm>
        </p:spPr>
        <p:txBody>
          <a:bodyPr rtlCol="0"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護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眼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有一套</a:t>
            </a: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751" y="1941339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86" y="303087"/>
            <a:ext cx="1776500" cy="110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89269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u="sng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4800" u="sng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4800" u="sng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打電腦、看電視、滑手機等，每天使用少於</a:t>
            </a:r>
            <a:r>
              <a:rPr lang="en-US" altLang="zh-TW" sz="36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小時</a:t>
            </a:r>
          </a:p>
          <a:p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使用</a:t>
            </a:r>
            <a:r>
              <a:rPr lang="en-US" altLang="zh-TW" sz="3600" dirty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分鐘，休息</a:t>
            </a:r>
            <a:r>
              <a:rPr lang="en-US" altLang="zh-TW" sz="3600" dirty="0">
                <a:solidFill>
                  <a:schemeClr val="accent6">
                    <a:lumMod val="50000"/>
                  </a:schemeClr>
                </a:solidFill>
              </a:rPr>
              <a:t>10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821" y="324928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09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920" y="-339636"/>
            <a:ext cx="9133730" cy="1459775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5612" y="1459775"/>
            <a:ext cx="9134856" cy="2367643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燈光充足、不閃爍</a:t>
            </a:r>
          </a:p>
          <a:p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24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579" y="3052043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528" y="3882520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2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617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2549" y="1233424"/>
            <a:ext cx="9134856" cy="4152901"/>
          </a:xfrm>
        </p:spPr>
        <p:txBody>
          <a:bodyPr/>
          <a:lstStyle/>
          <a:p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多接觸大自然，多看遠方，可預防近視</a:t>
            </a:r>
          </a:p>
          <a:p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每天戶外運動，最少</a:t>
            </a:r>
            <a:r>
              <a:rPr lang="en-US" altLang="zh-TW" sz="24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061" y="3055529"/>
            <a:ext cx="5949204" cy="286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258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75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文鼎甜妞體P</vt:lpstr>
      <vt:lpstr>細明體</vt:lpstr>
      <vt:lpstr>Arial</vt:lpstr>
      <vt:lpstr>返校 16x9</vt:lpstr>
      <vt:lpstr>搶救惡視力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2021-10-12T06:39:50Z</dcterms:created>
  <dcterms:modified xsi:type="dcterms:W3CDTF">2021-10-19T07:00:44Z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