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9460"/>
    <a:srgbClr val="3DD175"/>
    <a:srgbClr val="FB1387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30630" y="851265"/>
            <a:ext cx="12172335" cy="2263258"/>
          </a:xfrm>
        </p:spPr>
        <p:txBody>
          <a:bodyPr rtlCol="0"/>
          <a:lstStyle/>
          <a:p>
            <a:r>
              <a:rPr lang="zh-TW" altLang="en-US" dirty="0">
                <a:solidFill>
                  <a:srgbClr val="FF0000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搶</a:t>
            </a:r>
            <a:r>
              <a:rPr lang="zh-TW" altLang="en-US" dirty="0">
                <a:solidFill>
                  <a:srgbClr val="AE9460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救</a:t>
            </a:r>
            <a:r>
              <a:rPr lang="en-US" altLang="zh-TW" dirty="0">
                <a:solidFill>
                  <a:srgbClr val="3366FF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3</a:t>
            </a:r>
            <a:r>
              <a:rPr lang="en-US" altLang="zh-TW" dirty="0">
                <a:solidFill>
                  <a:srgbClr val="00B050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C</a:t>
            </a:r>
            <a:r>
              <a:rPr lang="zh-TW" altLang="en-US" dirty="0">
                <a:solidFill>
                  <a:srgbClr val="FFFF00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惡</a:t>
            </a:r>
            <a:r>
              <a:rPr lang="zh-TW" altLang="en-US" dirty="0" smtClean="0">
                <a:solidFill>
                  <a:srgbClr val="FFC000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視</a:t>
            </a:r>
            <a:r>
              <a:rPr lang="zh-TW" altLang="en-US" dirty="0" smtClean="0">
                <a:solidFill>
                  <a:schemeClr val="accent2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> </a:t>
            </a:r>
            <a:r>
              <a:rPr lang="en-US" altLang="zh-TW" dirty="0" smtClean="0">
                <a:solidFill>
                  <a:schemeClr val="accent2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  <a:t/>
            </a:r>
            <a:br>
              <a:rPr lang="en-US" altLang="zh-TW" dirty="0" smtClean="0">
                <a:solidFill>
                  <a:schemeClr val="accent2"/>
                </a:solidFill>
                <a:latin typeface="Alef" panose="00000500000000000000" pitchFamily="2" charset="-79"/>
                <a:ea typeface="清松手寫體2" panose="00000500000000000000" pitchFamily="2" charset="-120"/>
                <a:cs typeface="Alef" panose="00000500000000000000" pitchFamily="2" charset="-79"/>
              </a:rPr>
            </a:br>
            <a:r>
              <a:rPr lang="en-US" altLang="zh-TW" dirty="0">
                <a:solidFill>
                  <a:schemeClr val="accent2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 </a:t>
            </a:r>
            <a:endParaRPr lang="zh-TW" altLang="en-US" dirty="0">
              <a:solidFill>
                <a:schemeClr val="accent2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497370" y="2228723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1783">
            <a:off x="5832650" y="2969517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41075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限時使用</a:t>
            </a:r>
            <a:r>
              <a:rPr lang="en-US" altLang="zh-TW" sz="5400" dirty="0"/>
              <a:t>3C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85327" y="1377355"/>
            <a:ext cx="9134856" cy="4152901"/>
          </a:xfrm>
        </p:spPr>
        <p:txBody>
          <a:bodyPr/>
          <a:lstStyle/>
          <a:p>
            <a:r>
              <a:rPr lang="zh-TW" altLang="en-US" sz="3200" dirty="0" smtClean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分鐘打電腦、看電視、滑手機等，每天使用少於</a:t>
            </a:r>
            <a:r>
              <a:rPr lang="en-US" altLang="zh-TW" sz="3200" dirty="0"/>
              <a:t>2</a:t>
            </a:r>
            <a:r>
              <a:rPr lang="zh-TW" altLang="en-US" sz="3200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1476">
            <a:off x="3330004" y="2373926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3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94217" y="435356"/>
            <a:ext cx="9133730" cy="1233424"/>
          </a:xfrm>
        </p:spPr>
        <p:txBody>
          <a:bodyPr>
            <a:normAutofit/>
          </a:bodyPr>
          <a:lstStyle/>
          <a:p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55144" y="1668780"/>
            <a:ext cx="9134856" cy="4152901"/>
          </a:xfrm>
        </p:spPr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548" y="2240797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525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戶外</a:t>
            </a:r>
            <a:r>
              <a:rPr lang="zh-TW" altLang="en-US" dirty="0" smtClean="0"/>
              <a:t>活動</a:t>
            </a:r>
            <a:r>
              <a:rPr lang="zh-TW" altLang="en-US" dirty="0"/>
              <a:t>不可</a:t>
            </a:r>
            <a:r>
              <a:rPr lang="zh-TW" altLang="en-US" dirty="0" smtClean="0"/>
              <a:t>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466">
            <a:off x="1386244" y="171868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a4f35948-e619-41b3-aa29-22878b09cfd2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40262f94-9f35-4ac3-9a90-690165a166b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76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文鼎新藝體</vt:lpstr>
      <vt:lpstr>清松手寫體2</vt:lpstr>
      <vt:lpstr>細明體</vt:lpstr>
      <vt:lpstr>Alef</vt:lpstr>
      <vt:lpstr>Arial</vt:lpstr>
      <vt:lpstr>返校 16x9</vt:lpstr>
      <vt:lpstr>搶救3C惡視   </vt:lpstr>
      <vt:lpstr>限時使用3C</vt:lpstr>
      <vt:lpstr>PowerPoint 簡報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2021-10-12T06:31:16Z</dcterms:created>
  <dcterms:modified xsi:type="dcterms:W3CDTF">2021-10-19T07:00:44Z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