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1" autoAdjust="0"/>
    <p:restoredTop sz="95274" autoAdjust="0"/>
  </p:normalViewPr>
  <p:slideViewPr>
    <p:cSldViewPr snapToGrid="0">
      <p:cViewPr>
        <p:scale>
          <a:sx n="75" d="100"/>
          <a:sy n="75" d="100"/>
        </p:scale>
        <p:origin x="582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318438" y="2353892"/>
            <a:ext cx="6916336" cy="1750022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護眼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93400" y="-901417"/>
            <a:ext cx="2867499" cy="843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4730" y="252476"/>
            <a:ext cx="9133730" cy="1233424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打電腦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rgbClr val="00B050"/>
                </a:solidFill>
              </a:rPr>
              <a:t>看電視</a:t>
            </a:r>
            <a:r>
              <a:rPr lang="zh-TW" altLang="en-US" dirty="0"/>
              <a:t>、</a:t>
            </a:r>
            <a:r>
              <a:rPr lang="zh-TW" altLang="en-US" dirty="0">
                <a:solidFill>
                  <a:schemeClr val="accent1"/>
                </a:solidFill>
              </a:rPr>
              <a:t>滑手機等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7030A0"/>
                </a:solidFill>
              </a:rPr>
              <a:t>每天使用少於</a:t>
            </a:r>
            <a:r>
              <a:rPr lang="en-US" altLang="zh-TW" dirty="0">
                <a:solidFill>
                  <a:srgbClr val="7030A0"/>
                </a:solidFill>
              </a:rPr>
              <a:t>2</a:t>
            </a:r>
            <a:r>
              <a:rPr lang="zh-TW" altLang="en-US" dirty="0">
                <a:solidFill>
                  <a:srgbClr val="7030A0"/>
                </a:solidFill>
              </a:rPr>
              <a:t>小時</a:t>
            </a: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30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分鐘，休息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10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分鐘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477882" y="3244334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限時使用3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982" y="1689100"/>
            <a:ext cx="4013720" cy="247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8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燈光充足、不閃爍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不關燈或在昏暗環境使用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Ｃ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0070C0"/>
                </a:solidFill>
              </a:rPr>
              <a:t>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6" y="3022421"/>
            <a:ext cx="5280654" cy="278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49234" y="252476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chemeClr val="bg2">
                    <a:lumMod val="75000"/>
                  </a:schemeClr>
                </a:solidFill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每天戶外運動，最少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  <a:endParaRPr lang="zh-TW" altLang="en-US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556" y="2325237"/>
            <a:ext cx="7288637" cy="310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8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metadata/properties"/>
    <ds:schemaRef ds:uri="a4f35948-e619-41b3-aa29-22878b09cfd2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79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Arial</vt:lpstr>
      <vt:lpstr>Cambria</vt:lpstr>
      <vt:lpstr>返校 16x9</vt:lpstr>
      <vt:lpstr>搶救3C惡視力</vt:lpstr>
      <vt:lpstr>限時使用3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2021-10-12T06:31:13Z</dcterms:created>
  <dcterms:modified xsi:type="dcterms:W3CDTF">2021-10-19T06:58:58Z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