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24534" y="849085"/>
            <a:ext cx="5509124" cy="968555"/>
          </a:xfrm>
        </p:spPr>
        <p:txBody>
          <a:bodyPr rtlCol="0">
            <a:normAutofit fontScale="90000"/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122022" y="1817640"/>
            <a:ext cx="4493623" cy="781869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658" y="1594248"/>
            <a:ext cx="2041991" cy="34866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4653" y="587532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524000" y="78910"/>
            <a:ext cx="2656114" cy="1233424"/>
          </a:xfrm>
        </p:spPr>
        <p:txBody>
          <a:bodyPr/>
          <a:lstStyle/>
          <a:p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限時使用</a:t>
            </a:r>
            <a:r>
              <a:rPr lang="en-US" altLang="zh-TW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3C</a:t>
            </a:r>
            <a:endParaRPr lang="zh-TW" altLang="en-US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1053738" y="1312334"/>
            <a:ext cx="3688079" cy="1313300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415" y="273982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44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0684" y="0"/>
            <a:ext cx="2857807" cy="1371600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3774948" cy="1205049"/>
          </a:xfrm>
        </p:spPr>
        <p:txBody>
          <a:bodyPr>
            <a:normAutofit lnSpcReduction="10000"/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燈光充足、不閃爍</a:t>
            </a:r>
          </a:p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不關燈或在昏暗環境使用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500" y="2088424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49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4550229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  <a:endParaRPr lang="zh-TW" altLang="en-US" sz="4800" dirty="0"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4976731" cy="969917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多接觸大自然，多看遠方，可預防近視</a:t>
            </a:r>
          </a:p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每天戶外運動，最少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941" y="245581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12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51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2021-10-12T06:31:16Z</dcterms:created>
  <dcterms:modified xsi:type="dcterms:W3CDTF">2021-10-19T06:54:37Z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