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65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79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48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67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91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90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15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07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54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35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17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736AD8F-4DE2-4605-8910-17C110B9E19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BEB8E6-D4B3-4DF3-9CA9-0AF41E86A70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86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71304" y="1319349"/>
            <a:ext cx="4328158" cy="1733415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我喜歡騎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腳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踏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車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40228" y="4475138"/>
            <a:ext cx="5399314" cy="1502229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33CC33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因為騎車很健康</a:t>
            </a:r>
            <a:endParaRPr lang="en-US" altLang="zh-TW" sz="3200" dirty="0" smtClean="0">
              <a:solidFill>
                <a:srgbClr val="33CC33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r>
              <a:rPr lang="zh-TW" altLang="en-US" sz="3200" dirty="0" smtClean="0">
                <a:solidFill>
                  <a:srgbClr val="33CC33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又有美麗的風景可以</a:t>
            </a:r>
            <a:r>
              <a:rPr lang="zh-TW" altLang="en-US" sz="3200" dirty="0">
                <a:solidFill>
                  <a:srgbClr val="33CC33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看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8924">
            <a:off x="5565782" y="1174724"/>
            <a:ext cx="5378110" cy="335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266036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15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文鼎甜妞體P</vt:lpstr>
      <vt:lpstr>新細明體</vt:lpstr>
      <vt:lpstr>Calibri</vt:lpstr>
      <vt:lpstr>Calibri Light</vt:lpstr>
      <vt:lpstr>回顧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2021-09-28T06:48:02Z</dcterms:created>
  <dcterms:modified xsi:type="dcterms:W3CDTF">2021-10-05T01:09:11Z</dcterms:modified>
</cp:coreProperties>
</file>