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2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45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77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6055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568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567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341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385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38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16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02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2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11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651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1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84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3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C736E-0DA5-419C-B350-AE6F9C79771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097D80-E193-4732-B5A3-ED34D050D6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55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9512244" flipV="1">
            <a:off x="-366018" y="-562669"/>
            <a:ext cx="9002253" cy="1307382"/>
          </a:xfrm>
        </p:spPr>
        <p:txBody>
          <a:bodyPr/>
          <a:lstStyle/>
          <a:p>
            <a:r>
              <a:rPr lang="zh-TW" alt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喜歡貓咪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64504">
            <a:off x="9272953" y="698411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因</a:t>
            </a:r>
            <a:r>
              <a:rPr lang="zh-TW" alt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為</a:t>
            </a:r>
            <a:r>
              <a:rPr lang="zh-TW" altLang="en-US" dirty="0" smtClean="0"/>
              <a:t>貓咪很可愛             </a:t>
            </a:r>
            <a:endParaRPr lang="zh-TW" altLang="en-US" dirty="0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364" y="701055"/>
            <a:ext cx="4584526" cy="5924811"/>
          </a:xfrm>
          <a:prstGeom prst="rect">
            <a:avLst/>
          </a:prstGeom>
        </p:spPr>
      </p:pic>
      <p:sp>
        <p:nvSpPr>
          <p:cNvPr id="16" name="雲朵形圖說文字 15"/>
          <p:cNvSpPr/>
          <p:nvPr/>
        </p:nvSpPr>
        <p:spPr>
          <a:xfrm>
            <a:off x="10125681" y="1765306"/>
            <a:ext cx="1716054" cy="154744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五角星形 18"/>
          <p:cNvSpPr/>
          <p:nvPr/>
        </p:nvSpPr>
        <p:spPr>
          <a:xfrm flipH="1">
            <a:off x="910379" y="2539029"/>
            <a:ext cx="1406770" cy="89095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月亮 19"/>
          <p:cNvSpPr/>
          <p:nvPr/>
        </p:nvSpPr>
        <p:spPr>
          <a:xfrm>
            <a:off x="4299230" y="944690"/>
            <a:ext cx="425169" cy="820616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05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Century Gothic</vt:lpstr>
      <vt:lpstr>Wingdings 3</vt:lpstr>
      <vt:lpstr>絲縷</vt:lpstr>
      <vt:lpstr>我喜歡貓咪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我喜歡貓ㄇㄧ</dc:title>
  <dc:creator>Windows 使用者</dc:creator>
  <cp:lastModifiedBy>Windows 使用者</cp:lastModifiedBy>
  <cp:revision>7</cp:revision>
  <dcterms:created xsi:type="dcterms:W3CDTF">2021-09-28T06:53:46Z</dcterms:created>
  <dcterms:modified xsi:type="dcterms:W3CDTF">2021-10-05T01:25:06Z</dcterms:modified>
</cp:coreProperties>
</file>