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69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80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97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08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14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52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55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04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75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83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40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9FB93-EC49-4EBF-998F-FCA3488138ED}" type="datetimeFigureOut">
              <a:rPr lang="zh-TW" altLang="en-US" smtClean="0"/>
              <a:t>2021/10/19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1D176-B2C2-4D64-BEC6-7C85E1FC3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66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5000">
              <a:srgbClr val="FFC000"/>
            </a:gs>
            <a:gs pos="25000">
              <a:srgbClr val="FFFF00"/>
            </a:gs>
            <a:gs pos="37250">
              <a:srgbClr val="92D050"/>
            </a:gs>
            <a:gs pos="48000">
              <a:schemeClr val="accent4">
                <a:lumMod val="60000"/>
                <a:lumOff val="40000"/>
              </a:schemeClr>
            </a:gs>
            <a:gs pos="61000">
              <a:srgbClr val="002060"/>
            </a:gs>
            <a:gs pos="99000">
              <a:srgbClr val="C00000"/>
            </a:gs>
            <a:gs pos="86000">
              <a:srgbClr val="00FF00"/>
            </a:gs>
            <a:gs pos="74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我愛游</a:t>
            </a:r>
            <a:r>
              <a:rPr lang="zh-TW" altLang="en-US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泳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860766"/>
            <a:ext cx="9631680" cy="239703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因為游泳很有趣</a:t>
            </a:r>
            <a:endParaRPr lang="zh-TW" altLang="en-US" sz="2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6" name="笑臉 25"/>
          <p:cNvSpPr/>
          <p:nvPr/>
        </p:nvSpPr>
        <p:spPr>
          <a:xfrm>
            <a:off x="269965" y="397374"/>
            <a:ext cx="2024742" cy="144997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149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752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8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我愛游泳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我愛游泳</dc:title>
  <dc:creator>Windows 使用者</dc:creator>
  <cp:lastModifiedBy>Windows 使用者</cp:lastModifiedBy>
  <cp:revision>7</cp:revision>
  <dcterms:created xsi:type="dcterms:W3CDTF">2021-09-28T06:47:06Z</dcterms:created>
  <dcterms:modified xsi:type="dcterms:W3CDTF">2021-10-19T06:29:42Z</dcterms:modified>
</cp:coreProperties>
</file>