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7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76FF1B8F-3A3B-448D-9AA2-AE17F39D30EE}" type="datetimeFigureOut">
              <a:rPr lang="zh-TW" altLang="en-US" smtClean="0"/>
              <a:t>2021/10/19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4E4DCA24-7DD4-4B1A-BD81-D9BCE09E43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8528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F1B8F-3A3B-448D-9AA2-AE17F39D30EE}" type="datetimeFigureOut">
              <a:rPr lang="zh-TW" altLang="en-US" smtClean="0"/>
              <a:t>2021/10/19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DCA24-7DD4-4B1A-BD81-D9BCE09E43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6005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6FF1B8F-3A3B-448D-9AA2-AE17F39D30EE}" type="datetimeFigureOut">
              <a:rPr lang="zh-TW" altLang="en-US" smtClean="0"/>
              <a:t>2021/10/19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E4DCA24-7DD4-4B1A-BD81-D9BCE09E43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4584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6FF1B8F-3A3B-448D-9AA2-AE17F39D30EE}" type="datetimeFigureOut">
              <a:rPr lang="zh-TW" altLang="en-US" smtClean="0"/>
              <a:t>2021/10/19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E4DCA24-7DD4-4B1A-BD81-D9BCE09E43B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96877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6FF1B8F-3A3B-448D-9AA2-AE17F39D30EE}" type="datetimeFigureOut">
              <a:rPr lang="zh-TW" altLang="en-US" smtClean="0"/>
              <a:t>2021/10/19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E4DCA24-7DD4-4B1A-BD81-D9BCE09E43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81856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F1B8F-3A3B-448D-9AA2-AE17F39D30EE}" type="datetimeFigureOut">
              <a:rPr lang="zh-TW" altLang="en-US" smtClean="0"/>
              <a:t>2021/10/19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DCA24-7DD4-4B1A-BD81-D9BCE09E43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1519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F1B8F-3A3B-448D-9AA2-AE17F39D30EE}" type="datetimeFigureOut">
              <a:rPr lang="zh-TW" altLang="en-US" smtClean="0"/>
              <a:t>2021/10/19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DCA24-7DD4-4B1A-BD81-D9BCE09E43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68943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F1B8F-3A3B-448D-9AA2-AE17F39D30EE}" type="datetimeFigureOut">
              <a:rPr lang="zh-TW" altLang="en-US" smtClean="0"/>
              <a:t>2021/10/19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DCA24-7DD4-4B1A-BD81-D9BCE09E43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10057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6FF1B8F-3A3B-448D-9AA2-AE17F39D30EE}" type="datetimeFigureOut">
              <a:rPr lang="zh-TW" altLang="en-US" smtClean="0"/>
              <a:t>2021/10/19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E4DCA24-7DD4-4B1A-BD81-D9BCE09E43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1616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F1B8F-3A3B-448D-9AA2-AE17F39D30EE}" type="datetimeFigureOut">
              <a:rPr lang="zh-TW" altLang="en-US" smtClean="0"/>
              <a:t>2021/10/19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DCA24-7DD4-4B1A-BD81-D9BCE09E43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2280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6FF1B8F-3A3B-448D-9AA2-AE17F39D30EE}" type="datetimeFigureOut">
              <a:rPr lang="zh-TW" altLang="en-US" smtClean="0"/>
              <a:t>2021/10/19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E4DCA24-7DD4-4B1A-BD81-D9BCE09E43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0856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F1B8F-3A3B-448D-9AA2-AE17F39D30EE}" type="datetimeFigureOut">
              <a:rPr lang="zh-TW" altLang="en-US" smtClean="0"/>
              <a:t>2021/10/19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DCA24-7DD4-4B1A-BD81-D9BCE09E43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335477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F1B8F-3A3B-448D-9AA2-AE17F39D30EE}" type="datetimeFigureOut">
              <a:rPr lang="zh-TW" altLang="en-US" smtClean="0"/>
              <a:t>2021/10/19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DCA24-7DD4-4B1A-BD81-D9BCE09E43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35154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F1B8F-3A3B-448D-9AA2-AE17F39D30EE}" type="datetimeFigureOut">
              <a:rPr lang="zh-TW" altLang="en-US" smtClean="0"/>
              <a:t>2021/10/19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DCA24-7DD4-4B1A-BD81-D9BCE09E43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0307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F1B8F-3A3B-448D-9AA2-AE17F39D30EE}" type="datetimeFigureOut">
              <a:rPr lang="zh-TW" altLang="en-US" smtClean="0"/>
              <a:t>2021/10/19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DCA24-7DD4-4B1A-BD81-D9BCE09E43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5072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F1B8F-3A3B-448D-9AA2-AE17F39D30EE}" type="datetimeFigureOut">
              <a:rPr lang="zh-TW" altLang="en-US" smtClean="0"/>
              <a:t>2021/10/19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DCA24-7DD4-4B1A-BD81-D9BCE09E43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6949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F1B8F-3A3B-448D-9AA2-AE17F39D30EE}" type="datetimeFigureOut">
              <a:rPr lang="zh-TW" altLang="en-US" smtClean="0"/>
              <a:t>2021/10/19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DCA24-7DD4-4B1A-BD81-D9BCE09E43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4460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FF1B8F-3A3B-448D-9AA2-AE17F39D30EE}" type="datetimeFigureOut">
              <a:rPr lang="zh-TW" altLang="en-US" smtClean="0"/>
              <a:t>2021/10/19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DCA24-7DD4-4B1A-BD81-D9BCE09E43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8144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WMF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786326" y="2534194"/>
            <a:ext cx="5238205" cy="600892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rgbClr val="FF000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我</a:t>
            </a:r>
            <a:r>
              <a:rPr lang="zh-TW" altLang="en-US" dirty="0" smtClean="0">
                <a:solidFill>
                  <a:srgbClr val="FFC00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喜</a:t>
            </a:r>
            <a:r>
              <a:rPr lang="zh-TW" altLang="en-US" dirty="0" smtClean="0">
                <a:solidFill>
                  <a:srgbClr val="FFFF0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歡</a:t>
            </a:r>
            <a:r>
              <a:rPr lang="zh-TW" altLang="en-US" dirty="0" smtClean="0">
                <a:solidFill>
                  <a:srgbClr val="92D05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中</a:t>
            </a:r>
            <a:r>
              <a:rPr lang="zh-TW" altLang="en-US" dirty="0" smtClean="0">
                <a:solidFill>
                  <a:srgbClr val="00B0F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秋</a:t>
            </a:r>
            <a:r>
              <a:rPr lang="zh-TW" altLang="en-US" dirty="0" smtClean="0">
                <a:solidFill>
                  <a:srgbClr val="7030A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節</a:t>
            </a:r>
            <a:endParaRPr lang="zh-TW" altLang="en-US" dirty="0">
              <a:solidFill>
                <a:srgbClr val="7030A0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794592" y="3356892"/>
            <a:ext cx="2670720" cy="1004035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FF0000"/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因</a:t>
            </a:r>
            <a:r>
              <a:rPr lang="zh-TW" altLang="en-US" dirty="0" smtClean="0">
                <a:latin typeface="文鼎新藝體" panose="020B0609010101010101" pitchFamily="49" charset="-120"/>
                <a:ea typeface="文鼎新藝體" panose="020B0609010101010101" pitchFamily="49" charset="-120"/>
              </a:rPr>
              <a:t>為</a:t>
            </a:r>
            <a:r>
              <a:rPr lang="zh-TW" altLang="en-US" dirty="0" smtClean="0">
                <a:solidFill>
                  <a:srgbClr val="FFC000"/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可</a:t>
            </a:r>
            <a:r>
              <a:rPr lang="zh-TW" altLang="en-US" dirty="0" smtClean="0">
                <a:latin typeface="文鼎新藝體" panose="020B0609010101010101" pitchFamily="49" charset="-120"/>
                <a:ea typeface="文鼎新藝體" panose="020B0609010101010101" pitchFamily="49" charset="-120"/>
              </a:rPr>
              <a:t>以</a:t>
            </a:r>
            <a:r>
              <a:rPr lang="zh-TW" altLang="en-US" dirty="0" smtClean="0">
                <a:solidFill>
                  <a:srgbClr val="FFCC00"/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吃</a:t>
            </a:r>
            <a:r>
              <a:rPr lang="zh-TW" altLang="en-US" dirty="0" smtClean="0">
                <a:latin typeface="文鼎新藝體" panose="020B0609010101010101" pitchFamily="49" charset="-120"/>
                <a:ea typeface="文鼎新藝體" panose="020B0609010101010101" pitchFamily="49" charset="-120"/>
              </a:rPr>
              <a:t>烤</a:t>
            </a:r>
            <a:r>
              <a:rPr lang="zh-TW" altLang="en-US" dirty="0">
                <a:solidFill>
                  <a:srgbClr val="92D050"/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肉</a:t>
            </a:r>
            <a:r>
              <a:rPr lang="zh-TW" altLang="en-US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也</a:t>
            </a:r>
            <a:r>
              <a:rPr lang="zh-TW" altLang="en-US" dirty="0">
                <a:solidFill>
                  <a:srgbClr val="00B0F0"/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可</a:t>
            </a:r>
            <a:r>
              <a:rPr lang="zh-TW" altLang="en-US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以</a:t>
            </a:r>
            <a:r>
              <a:rPr lang="zh-TW" altLang="en-US" dirty="0">
                <a:solidFill>
                  <a:schemeClr val="accent4"/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賞</a:t>
            </a:r>
            <a:r>
              <a:rPr lang="zh-TW" altLang="en-US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月</a:t>
            </a:r>
          </a:p>
          <a:p>
            <a:endParaRPr lang="en-US" altLang="zh-TW" dirty="0" smtClean="0">
              <a:solidFill>
                <a:srgbClr val="92D050"/>
              </a:solidFill>
              <a:latin typeface="文鼎新藝體" panose="020B0609010101010101" pitchFamily="49" charset="-120"/>
              <a:ea typeface="文鼎新藝體" panose="020B0609010101010101" pitchFamily="49" charset="-120"/>
            </a:endParaRPr>
          </a:p>
          <a:p>
            <a:endParaRPr lang="zh-TW" altLang="en-US" dirty="0">
              <a:latin typeface="文鼎新藝體" panose="020B0609010101010101" pitchFamily="49" charset="-120"/>
              <a:ea typeface="文鼎新藝體" panose="020B0609010101010101" pitchFamily="49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626" y="5189985"/>
            <a:ext cx="1402915" cy="1553227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7860" y="5129057"/>
            <a:ext cx="1402915" cy="1553227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8425" y="5129057"/>
            <a:ext cx="1277655" cy="1515649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5481" y="5252975"/>
            <a:ext cx="1277655" cy="1515649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08422" y="265070"/>
            <a:ext cx="1280271" cy="1518036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89798" y="246781"/>
            <a:ext cx="1402202" cy="1554615"/>
          </a:xfrm>
          <a:prstGeom prst="rect">
            <a:avLst/>
          </a:prstGeom>
        </p:spPr>
      </p:pic>
      <p:pic>
        <p:nvPicPr>
          <p:cNvPr id="14" name="圖片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4522" y="97793"/>
            <a:ext cx="1277655" cy="1515649"/>
          </a:xfrm>
          <a:prstGeom prst="rect">
            <a:avLst/>
          </a:prstGeom>
        </p:spPr>
      </p:pic>
      <p:pic>
        <p:nvPicPr>
          <p:cNvPr id="15" name="圖片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220" y="60215"/>
            <a:ext cx="1402915" cy="1553227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3842" y="97793"/>
            <a:ext cx="1402915" cy="1553227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04327" y="5188597"/>
            <a:ext cx="1402202" cy="1554615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626" y="2607559"/>
            <a:ext cx="1027134" cy="118997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910462" y="2534194"/>
            <a:ext cx="1030313" cy="1188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9271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35</TotalTime>
  <Words>10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文鼎新潮ＰＯＰ體P</vt:lpstr>
      <vt:lpstr>文鼎新藝體</vt:lpstr>
      <vt:lpstr>新細明體</vt:lpstr>
      <vt:lpstr>Arial</vt:lpstr>
      <vt:lpstr>Century Gothic</vt:lpstr>
      <vt:lpstr>飛機雲</vt:lpstr>
      <vt:lpstr>我喜歡中秋節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我喜歡爬山</dc:title>
  <dc:creator>Windows 使用者</dc:creator>
  <cp:lastModifiedBy>Windows 使用者</cp:lastModifiedBy>
  <cp:revision>8</cp:revision>
  <dcterms:created xsi:type="dcterms:W3CDTF">2021-09-28T06:52:55Z</dcterms:created>
  <dcterms:modified xsi:type="dcterms:W3CDTF">2021-10-19T07:00:54Z</dcterms:modified>
</cp:coreProperties>
</file>