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6A429-F398-43B2-B7DC-CAD8D1FA924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3E6CD-239E-47AA-B17A-58932674CA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2943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6A429-F398-43B2-B7DC-CAD8D1FA924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3E6CD-239E-47AA-B17A-58932674CA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5711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6A429-F398-43B2-B7DC-CAD8D1FA924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3E6CD-239E-47AA-B17A-58932674CA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079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6A429-F398-43B2-B7DC-CAD8D1FA924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3E6CD-239E-47AA-B17A-58932674CAE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687055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6A429-F398-43B2-B7DC-CAD8D1FA924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3E6CD-239E-47AA-B17A-58932674CA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7162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6A429-F398-43B2-B7DC-CAD8D1FA924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3E6CD-239E-47AA-B17A-58932674CA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01426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6A429-F398-43B2-B7DC-CAD8D1FA924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3E6CD-239E-47AA-B17A-58932674CA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01814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6A429-F398-43B2-B7DC-CAD8D1FA924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3E6CD-239E-47AA-B17A-58932674CA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08629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6A429-F398-43B2-B7DC-CAD8D1FA924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3E6CD-239E-47AA-B17A-58932674CA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2940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6A429-F398-43B2-B7DC-CAD8D1FA924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3E6CD-239E-47AA-B17A-58932674CA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2451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6A429-F398-43B2-B7DC-CAD8D1FA924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3E6CD-239E-47AA-B17A-58932674CA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8876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6A429-F398-43B2-B7DC-CAD8D1FA924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3E6CD-239E-47AA-B17A-58932674CA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9311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6A429-F398-43B2-B7DC-CAD8D1FA924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3E6CD-239E-47AA-B17A-58932674CA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220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6A429-F398-43B2-B7DC-CAD8D1FA924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3E6CD-239E-47AA-B17A-58932674CA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649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6A429-F398-43B2-B7DC-CAD8D1FA924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3E6CD-239E-47AA-B17A-58932674CA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431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6A429-F398-43B2-B7DC-CAD8D1FA924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3E6CD-239E-47AA-B17A-58932674CA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7415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6A429-F398-43B2-B7DC-CAD8D1FA924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3E6CD-239E-47AA-B17A-58932674CA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7020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DF66A429-F398-43B2-B7DC-CAD8D1FA924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1EF3E6CD-239E-47AA-B17A-58932674CA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5480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1123742" y="1430217"/>
            <a:ext cx="13526758" cy="703384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我喜</a:t>
            </a:r>
            <a:r>
              <a:rPr lang="zh-TW" altLang="en-US" dirty="0" smtClean="0">
                <a:latin typeface="文鼎超圓" panose="020B0609010101010101" pitchFamily="49" charset="-120"/>
                <a:ea typeface="文鼎超圓" panose="020B0609010101010101" pitchFamily="49" charset="-120"/>
              </a:rPr>
              <a:t>歡</a:t>
            </a:r>
            <a:r>
              <a:rPr lang="zh-TW" altLang="en-US" dirty="0" smtClean="0">
                <a:latin typeface="文鼎超圓" panose="020B0609010101010101" pitchFamily="49" charset="-120"/>
                <a:ea typeface="文鼎超圓" panose="020B0609010101010101" pitchFamily="49" charset="-120"/>
              </a:rPr>
              <a:t>釣蝦</a:t>
            </a:r>
            <a:endParaRPr lang="zh-TW" altLang="en-US" dirty="0"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-908038" y="3153509"/>
            <a:ext cx="12912469" cy="3159872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因</a:t>
            </a:r>
            <a:r>
              <a:rPr lang="zh-TW" altLang="en-US" dirty="0" smtClean="0">
                <a:solidFill>
                  <a:srgbClr val="FFC000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可</a:t>
            </a:r>
            <a:r>
              <a:rPr lang="zh-TW" altLang="en-US" dirty="0" smtClean="0">
                <a:solidFill>
                  <a:srgbClr val="FFFF00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以</a:t>
            </a:r>
            <a:r>
              <a:rPr lang="zh-TW" altLang="en-US" dirty="0">
                <a:solidFill>
                  <a:srgbClr val="92D050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為</a:t>
            </a:r>
            <a:r>
              <a:rPr lang="zh-TW" altLang="en-US" dirty="0" smtClean="0">
                <a:solidFill>
                  <a:srgbClr val="00B0F0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吃</a:t>
            </a:r>
            <a:r>
              <a:rPr lang="zh-TW" altLang="en-US" dirty="0" smtClean="0">
                <a:solidFill>
                  <a:srgbClr val="7030A0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蝦</a:t>
            </a:r>
            <a:endParaRPr lang="zh-TW" altLang="en-US" dirty="0">
              <a:solidFill>
                <a:srgbClr val="7030A0"/>
              </a:solidFill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26042386"/>
      </p:ext>
    </p:extLst>
  </p:cSld>
  <p:clrMapOvr>
    <a:masterClrMapping/>
  </p:clrMapOvr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TM04033925[[fn=小水滴]]</Template>
  <TotalTime>32</TotalTime>
  <Words>9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Tw Cen MT</vt:lpstr>
      <vt:lpstr>文鼎超圓</vt:lpstr>
      <vt:lpstr>新細明體</vt:lpstr>
      <vt:lpstr>Arial</vt:lpstr>
      <vt:lpstr>小水滴</vt:lpstr>
      <vt:lpstr>我喜歡釣蝦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我喜歡釣蝦</dc:title>
  <dc:creator>Windows 使用者</dc:creator>
  <cp:lastModifiedBy>Windows 使用者</cp:lastModifiedBy>
  <cp:revision>5</cp:revision>
  <dcterms:created xsi:type="dcterms:W3CDTF">2021-09-28T06:52:29Z</dcterms:created>
  <dcterms:modified xsi:type="dcterms:W3CDTF">2021-10-05T01:24:45Z</dcterms:modified>
</cp:coreProperties>
</file>