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71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31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730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112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158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988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83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20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71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55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76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74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90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59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03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27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24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B7FDD0B-06F2-4333-8E92-636A8DFD8A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A824F9-1958-4B68-9D4B-326C92386D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4236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心形 5"/>
          <p:cNvSpPr/>
          <p:nvPr/>
        </p:nvSpPr>
        <p:spPr>
          <a:xfrm rot="1875060">
            <a:off x="9393558" y="5012877"/>
            <a:ext cx="2185525" cy="1737245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B0F0"/>
              </a:solidFill>
            </a:endParaRPr>
          </a:p>
        </p:txBody>
      </p:sp>
      <p:sp>
        <p:nvSpPr>
          <p:cNvPr id="8" name="雲朵形 7"/>
          <p:cNvSpPr/>
          <p:nvPr/>
        </p:nvSpPr>
        <p:spPr>
          <a:xfrm>
            <a:off x="4315326" y="417096"/>
            <a:ext cx="2053390" cy="126732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雲朵形 8"/>
          <p:cNvSpPr/>
          <p:nvPr/>
        </p:nvSpPr>
        <p:spPr>
          <a:xfrm>
            <a:off x="6721642" y="417096"/>
            <a:ext cx="2149642" cy="126732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月亮 9"/>
          <p:cNvSpPr/>
          <p:nvPr/>
        </p:nvSpPr>
        <p:spPr>
          <a:xfrm rot="12382371">
            <a:off x="10322663" y="500020"/>
            <a:ext cx="1265255" cy="1571695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3418">
            <a:off x="5623816" y="2472706"/>
            <a:ext cx="2740632" cy="3339668"/>
          </a:xfrm>
          <a:prstGeom prst="rect">
            <a:avLst/>
          </a:prstGeom>
        </p:spPr>
      </p:pic>
      <p:sp>
        <p:nvSpPr>
          <p:cNvPr id="13" name="副標題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746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我喜歡打羽毛球</dc:title>
  <dc:creator>Windows 使用者</dc:creator>
  <cp:lastModifiedBy>Windows 使用者</cp:lastModifiedBy>
  <cp:revision>6</cp:revision>
  <dcterms:created xsi:type="dcterms:W3CDTF">2021-09-28T06:51:56Z</dcterms:created>
  <dcterms:modified xsi:type="dcterms:W3CDTF">2021-10-05T01:25:14Z</dcterms:modified>
</cp:coreProperties>
</file>