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192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10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406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2546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272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773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217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57509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5543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9158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670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7357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592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84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23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2925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295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8AAECF9-7B8D-4C85-B36B-741EB9AFE1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38EA46D-0C71-4403-9751-368AB033C7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464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11182" y="3566161"/>
            <a:ext cx="5264332" cy="112009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0066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我喜歡玩水</a:t>
            </a:r>
            <a:endParaRPr lang="zh-TW" altLang="en-US" sz="5400" dirty="0">
              <a:solidFill>
                <a:srgbClr val="FF0066"/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83921" y="5107577"/>
            <a:ext cx="3074126" cy="1116874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因為夏天玩</a:t>
            </a:r>
            <a:endParaRPr lang="en-US" altLang="zh-TW" sz="3600" dirty="0" smtClean="0">
              <a:solidFill>
                <a:srgbClr val="7030A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水很涼快</a:t>
            </a:r>
            <a:endParaRPr lang="zh-TW" altLang="en-US" sz="3600" dirty="0">
              <a:solidFill>
                <a:srgbClr val="7030A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9275623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38</TotalTime>
  <Words>10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Tw Cen MT</vt:lpstr>
      <vt:lpstr>文鼎中特標準宋體</vt:lpstr>
      <vt:lpstr>文鼎新潮ＰＯＰ體P</vt:lpstr>
      <vt:lpstr>新細明體</vt:lpstr>
      <vt:lpstr>Arial</vt:lpstr>
      <vt:lpstr>小水滴</vt:lpstr>
      <vt:lpstr>我喜歡玩水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我喜歡玩水</dc:title>
  <dc:creator>Windows 使用者</dc:creator>
  <cp:lastModifiedBy>Windows 使用者</cp:lastModifiedBy>
  <cp:revision>5</cp:revision>
  <dcterms:created xsi:type="dcterms:W3CDTF">2021-09-28T06:51:45Z</dcterms:created>
  <dcterms:modified xsi:type="dcterms:W3CDTF">2021-10-05T01:25:08Z</dcterms:modified>
</cp:coreProperties>
</file>