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85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31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996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949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272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537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393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65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47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74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95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48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71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85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14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39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5B623-CCE7-4EF9-94CD-90DC4A32611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49D9BE-F512-44CF-9D60-46A127859D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87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817" y="-525520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我喜歡出去玩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95943" y="2884203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00CC"/>
                </a:solidFill>
              </a:rPr>
              <a:t>因為可以看美麗的風景</a:t>
            </a:r>
            <a:endParaRPr lang="zh-TW" altLang="en-US" dirty="0">
              <a:solidFill>
                <a:srgbClr val="9900CC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31381" y="118768"/>
            <a:ext cx="19724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17" y="30914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52567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我喜歡出去玩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2021-09-28T06:59:36Z</dcterms:created>
  <dcterms:modified xsi:type="dcterms:W3CDTF">2021-10-05T01:20:57Z</dcterms:modified>
</cp:coreProperties>
</file>