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___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percentStack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數列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工作表1!$A$2:$A$5</c:f>
              <c:strCache>
                <c:ptCount val="4"/>
                <c:pt idx="0">
                  <c:v>類別 1</c:v>
                </c:pt>
                <c:pt idx="1">
                  <c:v>類別 2</c:v>
                </c:pt>
                <c:pt idx="2">
                  <c:v>類別 3</c:v>
                </c:pt>
                <c:pt idx="3">
                  <c:v>類別 4</c:v>
                </c:pt>
              </c:strCache>
            </c:strRef>
          </c:cat>
          <c:val>
            <c:numRef>
              <c:f>工作表1!$B$2:$B$5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9D-4031-BF74-A2E545069024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數列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工作表1!$A$2:$A$5</c:f>
              <c:strCache>
                <c:ptCount val="4"/>
                <c:pt idx="0">
                  <c:v>類別 1</c:v>
                </c:pt>
                <c:pt idx="1">
                  <c:v>類別 2</c:v>
                </c:pt>
                <c:pt idx="2">
                  <c:v>類別 3</c:v>
                </c:pt>
                <c:pt idx="3">
                  <c:v>類別 4</c:v>
                </c:pt>
              </c:strCache>
            </c:strRef>
          </c:cat>
          <c:val>
            <c:numRef>
              <c:f>工作表1!$C$2:$C$5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9D-4031-BF74-A2E545069024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數列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工作表1!$A$2:$A$5</c:f>
              <c:strCache>
                <c:ptCount val="4"/>
                <c:pt idx="0">
                  <c:v>類別 1</c:v>
                </c:pt>
                <c:pt idx="1">
                  <c:v>類別 2</c:v>
                </c:pt>
                <c:pt idx="2">
                  <c:v>類別 3</c:v>
                </c:pt>
                <c:pt idx="3">
                  <c:v>類別 4</c:v>
                </c:pt>
              </c:strCache>
            </c:strRef>
          </c:cat>
          <c:val>
            <c:numRef>
              <c:f>工作表1!$D$2:$D$5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9D-4031-BF74-A2E5450690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36723520"/>
        <c:axId val="1136718944"/>
        <c:axId val="0"/>
      </c:bar3DChart>
      <c:catAx>
        <c:axId val="1136723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36718944"/>
        <c:crosses val="autoZero"/>
        <c:auto val="1"/>
        <c:lblAlgn val="ctr"/>
        <c:lblOffset val="100"/>
        <c:noMultiLvlLbl val="0"/>
      </c:catAx>
      <c:valAx>
        <c:axId val="1136718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1367235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92246-8B73-4CAE-81C5-0CFBE85F5C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D948AB8-A587-49A7-AD76-4BE05AEDCF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6868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92246-8B73-4CAE-81C5-0CFBE85F5C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D948AB8-A587-49A7-AD76-4BE05AEDCF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8931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92246-8B73-4CAE-81C5-0CFBE85F5C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D948AB8-A587-49A7-AD76-4BE05AEDCFE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1141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92246-8B73-4CAE-81C5-0CFBE85F5C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D948AB8-A587-49A7-AD76-4BE05AEDCF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1064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92246-8B73-4CAE-81C5-0CFBE85F5C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D948AB8-A587-49A7-AD76-4BE05AEDCFE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52315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92246-8B73-4CAE-81C5-0CFBE85F5C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D948AB8-A587-49A7-AD76-4BE05AEDCF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9832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92246-8B73-4CAE-81C5-0CFBE85F5C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48AB8-A587-49A7-AD76-4BE05AEDCF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07775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92246-8B73-4CAE-81C5-0CFBE85F5C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48AB8-A587-49A7-AD76-4BE05AEDCF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1778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92246-8B73-4CAE-81C5-0CFBE85F5C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48AB8-A587-49A7-AD76-4BE05AEDCF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041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92246-8B73-4CAE-81C5-0CFBE85F5C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D948AB8-A587-49A7-AD76-4BE05AEDCF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6393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92246-8B73-4CAE-81C5-0CFBE85F5C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D948AB8-A587-49A7-AD76-4BE05AEDCF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0006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92246-8B73-4CAE-81C5-0CFBE85F5C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D948AB8-A587-49A7-AD76-4BE05AEDCF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1225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92246-8B73-4CAE-81C5-0CFBE85F5C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48AB8-A587-49A7-AD76-4BE05AEDCF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2720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92246-8B73-4CAE-81C5-0CFBE85F5C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48AB8-A587-49A7-AD76-4BE05AEDCF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3159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92246-8B73-4CAE-81C5-0CFBE85F5C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48AB8-A587-49A7-AD76-4BE05AEDCF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8244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92246-8B73-4CAE-81C5-0CFBE85F5C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D948AB8-A587-49A7-AD76-4BE05AEDCF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4766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892246-8B73-4CAE-81C5-0CFBE85F5C65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D948AB8-A587-49A7-AD76-4BE05AEDCFE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564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ctrTitle"/>
          </p:nvPr>
        </p:nvSpPr>
        <p:spPr>
          <a:xfrm flipH="1">
            <a:off x="1227906" y="1123406"/>
            <a:ext cx="2677888" cy="1671899"/>
          </a:xfrm>
        </p:spPr>
        <p:txBody>
          <a:bodyPr>
            <a:normAutofit fontScale="90000"/>
          </a:bodyPr>
          <a:lstStyle/>
          <a:p>
            <a:r>
              <a:rPr lang="zh-TW" altLang="en-US" smtClean="0"/>
              <a:t>我喜歡打籃球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" y="3602037"/>
            <a:ext cx="4846320" cy="1074465"/>
          </a:xfrm>
        </p:spPr>
        <p:txBody>
          <a:bodyPr/>
          <a:lstStyle/>
          <a:p>
            <a:r>
              <a:rPr lang="zh-TW" altLang="en-US" dirty="0" smtClean="0"/>
              <a:t>因為好玩又有趣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4302" flipH="1">
            <a:off x="1726304" y="4696583"/>
            <a:ext cx="1356530" cy="717449"/>
          </a:xfrm>
          <a:prstGeom prst="rect">
            <a:avLst/>
          </a:prstGeom>
        </p:spPr>
      </p:pic>
      <p:sp>
        <p:nvSpPr>
          <p:cNvPr id="5" name="框架 4"/>
          <p:cNvSpPr/>
          <p:nvPr/>
        </p:nvSpPr>
        <p:spPr>
          <a:xfrm>
            <a:off x="5421086" y="2612570"/>
            <a:ext cx="6522720" cy="4245429"/>
          </a:xfrm>
          <a:prstGeom prst="fram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2715" y="3825762"/>
            <a:ext cx="1273959" cy="2084660"/>
          </a:xfrm>
          <a:prstGeom prst="rect">
            <a:avLst/>
          </a:prstGeom>
        </p:spPr>
      </p:pic>
      <p:graphicFrame>
        <p:nvGraphicFramePr>
          <p:cNvPr id="10" name="圖表 9"/>
          <p:cNvGraphicFramePr/>
          <p:nvPr>
            <p:extLst>
              <p:ext uri="{D42A27DB-BD31-4B8C-83A1-F6EECF244321}">
                <p14:modId xmlns:p14="http://schemas.microsoft.com/office/powerpoint/2010/main" val="2421331551"/>
              </p:ext>
            </p:extLst>
          </p:nvPr>
        </p:nvGraphicFramePr>
        <p:xfrm>
          <a:off x="2032000" y="719666"/>
          <a:ext cx="84183" cy="45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5306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</TotalTime>
  <Words>10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Century Gothic</vt:lpstr>
      <vt:lpstr>Wingdings 3</vt:lpstr>
      <vt:lpstr>絲縷</vt:lpstr>
      <vt:lpstr>我喜歡打籃球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我喜歡玩電動</dc:title>
  <dc:creator>Windows 使用者</dc:creator>
  <cp:lastModifiedBy>Windows 使用者</cp:lastModifiedBy>
  <cp:revision>5</cp:revision>
  <dcterms:created xsi:type="dcterms:W3CDTF">2021-09-28T06:51:49Z</dcterms:created>
  <dcterms:modified xsi:type="dcterms:W3CDTF">2021-10-05T01:17:03Z</dcterms:modified>
</cp:coreProperties>
</file>