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9115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305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942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8431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233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5458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011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535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043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91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24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082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4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5894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83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8652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AD57A98-491B-4DDA-9689-AA96501C8352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32A2750-D9B1-4001-838F-57D29FEA9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5217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我喜</a:t>
            </a:r>
            <a:r>
              <a:rPr lang="zh-TW" altLang="en-US" dirty="0">
                <a:solidFill>
                  <a:schemeClr val="accent5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歡打籃球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588975"/>
            <a:ext cx="9144000" cy="1655762"/>
          </a:xfrm>
        </p:spPr>
        <p:txBody>
          <a:bodyPr/>
          <a:lstStyle/>
          <a:p>
            <a:r>
              <a:rPr lang="zh-TW" altLang="en-US" sz="32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   </a:t>
            </a:r>
            <a:r>
              <a:rPr lang="zh-TW" altLang="en-US" sz="3200" dirty="0" smtClean="0">
                <a:solidFill>
                  <a:schemeClr val="accent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因為可以長高</a:t>
            </a:r>
            <a:endParaRPr lang="en-US" altLang="zh-TW" sz="3200" dirty="0" smtClean="0">
              <a:solidFill>
                <a:schemeClr val="accent5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TW" altLang="en-US" sz="3200" dirty="0" smtClean="0">
                <a:solidFill>
                  <a:schemeClr val="accent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還可以跟高手切磋 </a:t>
            </a:r>
            <a:r>
              <a:rPr lang="zh-TW" altLang="en-US" dirty="0" smtClean="0">
                <a:solidFill>
                  <a:schemeClr val="accent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       </a:t>
            </a:r>
            <a:r>
              <a:rPr lang="zh-TW" altLang="en-US" dirty="0" smtClean="0">
                <a:solidFill>
                  <a:schemeClr val="accent5"/>
                </a:solidFill>
              </a:rPr>
              <a:t>                                                                              </a:t>
            </a:r>
            <a:endParaRPr lang="zh-TW" altLang="en-US" dirty="0">
              <a:solidFill>
                <a:schemeClr val="accent5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64404">
            <a:off x="7302138" y="2442843"/>
            <a:ext cx="3068877" cy="229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788048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</TotalTime>
  <Words>14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Microsoft JhengHei UI</vt:lpstr>
      <vt:lpstr>Microsoft YaHei</vt:lpstr>
      <vt:lpstr>微軟正黑體</vt:lpstr>
      <vt:lpstr>Century Gothic</vt:lpstr>
      <vt:lpstr>Wingdings 3</vt:lpstr>
      <vt:lpstr>切割線</vt:lpstr>
      <vt:lpstr>我喜歡打籃球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我喜歡打籃球</dc:title>
  <dc:creator>Windows 使用者</dc:creator>
  <cp:lastModifiedBy>Windows 使用者</cp:lastModifiedBy>
  <cp:revision>4</cp:revision>
  <dcterms:created xsi:type="dcterms:W3CDTF">2021-09-28T06:52:17Z</dcterms:created>
  <dcterms:modified xsi:type="dcterms:W3CDTF">2021-10-05T01:15:33Z</dcterms:modified>
</cp:coreProperties>
</file>