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025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1832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2105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78461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82592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6109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362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009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6109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944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6637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3702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3549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7616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7994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0457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D1E05-0182-4F3A-9E33-F66A3C601A8E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5F86BA9-3168-4F92-B453-DB591A7474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339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254033"/>
            <a:ext cx="9144000" cy="975769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我</a:t>
            </a:r>
            <a:r>
              <a:rPr lang="zh-TW" altLang="en-US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喜歡看拉斯特玩</a:t>
            </a:r>
            <a:r>
              <a:rPr lang="en-US" altLang="zh-TW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Minecraft</a:t>
            </a:r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2360431"/>
            <a:ext cx="9144000" cy="617265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因為</a:t>
            </a:r>
            <a:r>
              <a:rPr lang="en-US" altLang="zh-TW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RTM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很有趣</a:t>
            </a:r>
            <a:endParaRPr lang="zh-TW" altLang="en-US" sz="28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349" y="3598209"/>
            <a:ext cx="3931917" cy="214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471179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</TotalTime>
  <Words>12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Microsoft JhengHei UI</vt:lpstr>
      <vt:lpstr>微軟正黑體</vt:lpstr>
      <vt:lpstr>Arial</vt:lpstr>
      <vt:lpstr>Century Gothic</vt:lpstr>
      <vt:lpstr>Wingdings 3</vt:lpstr>
      <vt:lpstr>絲縷</vt:lpstr>
      <vt:lpstr>我喜歡看拉斯特玩Minecraft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我喜歡玩電動</dc:title>
  <dc:creator>Windows 使用者</dc:creator>
  <cp:lastModifiedBy>Windows 使用者</cp:lastModifiedBy>
  <cp:revision>5</cp:revision>
  <dcterms:created xsi:type="dcterms:W3CDTF">2021-09-28T06:52:13Z</dcterms:created>
  <dcterms:modified xsi:type="dcterms:W3CDTF">2021-10-05T01:15:46Z</dcterms:modified>
</cp:coreProperties>
</file>