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86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44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6517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7997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056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7386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6941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830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3403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78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06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4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77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40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49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1102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507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6B2D551-1EDC-408F-933B-AD7FC8CFD4F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CB17468-DD27-42BC-A5FE-8C39F41EDC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151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0297" y="1593669"/>
            <a:ext cx="6801394" cy="1184775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我喜歡看六指淵做特</a:t>
            </a:r>
            <a:r>
              <a:rPr lang="zh-TW" altLang="en-US" dirty="0" smtClean="0">
                <a:solidFill>
                  <a:srgbClr val="FF0000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效</a:t>
            </a:r>
            <a:endParaRPr lang="zh-TW" altLang="en-US" dirty="0">
              <a:solidFill>
                <a:srgbClr val="FF0000"/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6572" y="2909072"/>
            <a:ext cx="8268789" cy="83602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他</a:t>
            </a:r>
            <a:r>
              <a:rPr lang="zh-TW" altLang="en-US" dirty="0" smtClean="0"/>
              <a:t>做的特效很好</a:t>
            </a:r>
            <a:r>
              <a:rPr lang="zh-TW" altLang="en-US" dirty="0" smtClean="0">
                <a:solidFill>
                  <a:srgbClr val="0099CC"/>
                </a:solidFill>
              </a:rPr>
              <a:t>玩</a:t>
            </a:r>
            <a:endParaRPr lang="en-US" altLang="zh-TW" dirty="0" smtClean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362595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Microsoft JhengHei UI</vt:lpstr>
      <vt:lpstr>微軟正黑體</vt:lpstr>
      <vt:lpstr>Century Gothic</vt:lpstr>
      <vt:lpstr>Wingdings 3</vt:lpstr>
      <vt:lpstr>切割線</vt:lpstr>
      <vt:lpstr>我喜歡看六指淵做特效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我喜歡去101大樓</dc:title>
  <dc:creator>Windows 使用者</dc:creator>
  <cp:lastModifiedBy>Windows 使用者</cp:lastModifiedBy>
  <cp:revision>6</cp:revision>
  <dcterms:created xsi:type="dcterms:W3CDTF">2021-09-28T06:54:11Z</dcterms:created>
  <dcterms:modified xsi:type="dcterms:W3CDTF">2021-10-05T01:09:49Z</dcterms:modified>
</cp:coreProperties>
</file>