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未命名的章節" id="{50C06065-122C-4ED5-905F-FFC8B3603AE4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0D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926" autoAdjust="0"/>
    <p:restoredTop sz="94660"/>
  </p:normalViewPr>
  <p:slideViewPr>
    <p:cSldViewPr snapToGrid="0">
      <p:cViewPr>
        <p:scale>
          <a:sx n="80" d="100"/>
          <a:sy n="80" d="100"/>
        </p:scale>
        <p:origin x="420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00E3CFEB-3BFB-4094-8AE6-4D0CB6F5E1E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00D7208D-A215-48DF-907C-EC80C01819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0955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CFEB-3BFB-4094-8AE6-4D0CB6F5E1E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7208D-A215-48DF-907C-EC80C01819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5300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0E3CFEB-3BFB-4094-8AE6-4D0CB6F5E1E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0D7208D-A215-48DF-907C-EC80C01819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6061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0E3CFEB-3BFB-4094-8AE6-4D0CB6F5E1E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0D7208D-A215-48DF-907C-EC80C018197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2445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0E3CFEB-3BFB-4094-8AE6-4D0CB6F5E1E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0D7208D-A215-48DF-907C-EC80C01819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38028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CFEB-3BFB-4094-8AE6-4D0CB6F5E1E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7208D-A215-48DF-907C-EC80C01819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30896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CFEB-3BFB-4094-8AE6-4D0CB6F5E1E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7208D-A215-48DF-907C-EC80C01819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39168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CFEB-3BFB-4094-8AE6-4D0CB6F5E1E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7208D-A215-48DF-907C-EC80C01819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91503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0E3CFEB-3BFB-4094-8AE6-4D0CB6F5E1E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0D7208D-A215-48DF-907C-EC80C01819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7794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CFEB-3BFB-4094-8AE6-4D0CB6F5E1E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7208D-A215-48DF-907C-EC80C01819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1582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0E3CFEB-3BFB-4094-8AE6-4D0CB6F5E1E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0D7208D-A215-48DF-907C-EC80C01819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2336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CFEB-3BFB-4094-8AE6-4D0CB6F5E1E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7208D-A215-48DF-907C-EC80C01819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0610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CFEB-3BFB-4094-8AE6-4D0CB6F5E1E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7208D-A215-48DF-907C-EC80C01819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5992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CFEB-3BFB-4094-8AE6-4D0CB6F5E1E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7208D-A215-48DF-907C-EC80C01819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716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CFEB-3BFB-4094-8AE6-4D0CB6F5E1E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7208D-A215-48DF-907C-EC80C01819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0514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CFEB-3BFB-4094-8AE6-4D0CB6F5E1E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7208D-A215-48DF-907C-EC80C01819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2392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3CFEB-3BFB-4094-8AE6-4D0CB6F5E1E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7208D-A215-48DF-907C-EC80C01819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934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3CFEB-3BFB-4094-8AE6-4D0CB6F5E1E9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7208D-A215-48DF-907C-EC80C018197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98969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  <p:sldLayoutId id="2147483849" r:id="rId15"/>
    <p:sldLayoutId id="2147483850" r:id="rId16"/>
    <p:sldLayoutId id="214748385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mtClean="0"/>
              <a:t>我喜歡玩</a:t>
            </a:r>
            <a:r>
              <a:rPr lang="en-US" altLang="zh-TW" smtClean="0"/>
              <a:t>free  fire</a:t>
            </a:r>
            <a:endParaRPr lang="zh-TW" altLang="en-US" dirty="0"/>
          </a:p>
        </p:txBody>
      </p:sp>
      <p:sp>
        <p:nvSpPr>
          <p:cNvPr id="53" name="副標題 5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cxnSp>
        <p:nvCxnSpPr>
          <p:cNvPr id="35" name="直線接點 34"/>
          <p:cNvCxnSpPr/>
          <p:nvPr/>
        </p:nvCxnSpPr>
        <p:spPr>
          <a:xfrm>
            <a:off x="2544980" y="7658100"/>
            <a:ext cx="11817475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閃電 39"/>
          <p:cNvSpPr/>
          <p:nvPr/>
        </p:nvSpPr>
        <p:spPr>
          <a:xfrm>
            <a:off x="9336505" y="601579"/>
            <a:ext cx="1624263" cy="244241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8924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跑馬燈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28</TotalTime>
  <Words>5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我喜歡玩free  fire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我喜歡玩free  fire</dc:title>
  <dc:creator>Windows 使用者</dc:creator>
  <cp:lastModifiedBy>Windows 使用者</cp:lastModifiedBy>
  <cp:revision>6</cp:revision>
  <dcterms:created xsi:type="dcterms:W3CDTF">2021-09-28T06:55:55Z</dcterms:created>
  <dcterms:modified xsi:type="dcterms:W3CDTF">2021-10-05T01:24:00Z</dcterms:modified>
</cp:coreProperties>
</file>