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23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6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768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794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565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628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1414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495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58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50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829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01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4032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341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35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195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7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FEA0B-53F7-45D1-A46E-D61EFDB01CB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2B4AE-38E2-4166-BFBB-92153CB8E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14268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5059" y="1143715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我喜歡</a:t>
            </a:r>
            <a:r>
              <a:rPr lang="en-US" altLang="zh-TW" dirty="0" err="1" smtClean="0"/>
              <a:t>freefire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閃電 5"/>
          <p:cNvSpPr/>
          <p:nvPr/>
        </p:nvSpPr>
        <p:spPr>
          <a:xfrm>
            <a:off x="8319752" y="1700011"/>
            <a:ext cx="2348248" cy="1275009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閃電 6"/>
          <p:cNvSpPr/>
          <p:nvPr/>
        </p:nvSpPr>
        <p:spPr>
          <a:xfrm>
            <a:off x="875764" y="1122363"/>
            <a:ext cx="3490175" cy="1506828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2" name="爆炸 2 11"/>
          <p:cNvSpPr/>
          <p:nvPr/>
        </p:nvSpPr>
        <p:spPr>
          <a:xfrm>
            <a:off x="6096000" y="772732"/>
            <a:ext cx="2223752" cy="181592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17962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28</TotalTime>
  <Words>3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我喜歡freefire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我喜歡freefire</dc:title>
  <dc:creator>Windows 使用者</dc:creator>
  <cp:lastModifiedBy>Windows 使用者</cp:lastModifiedBy>
  <cp:revision>5</cp:revision>
  <dcterms:created xsi:type="dcterms:W3CDTF">2021-09-28T06:54:56Z</dcterms:created>
  <dcterms:modified xsi:type="dcterms:W3CDTF">2021-10-05T01:22:33Z</dcterms:modified>
</cp:coreProperties>
</file>