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9227"/>
    <a:srgbClr val="66FF66"/>
    <a:srgbClr val="2B0692"/>
    <a:srgbClr val="FF000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31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1341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45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6090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83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2911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69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0704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627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314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6574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36689-AC90-4F3B-A52C-CB441C42B89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A3237-5F7F-4ED4-8376-9A4FA3E40F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6333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38252" y="2390502"/>
            <a:ext cx="6244046" cy="1211535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FF0000"/>
                </a:solidFill>
                <a:latin typeface="Milano LET" pitchFamily="2" charset="0"/>
                <a:cs typeface="Segoe UI Historic" panose="020B0502040204020203" pitchFamily="34" charset="0"/>
              </a:rPr>
              <a:t>我</a:t>
            </a:r>
            <a:r>
              <a:rPr lang="zh-TW" altLang="en-US" sz="7200" dirty="0" smtClean="0">
                <a:solidFill>
                  <a:srgbClr val="66FF66"/>
                </a:solidFill>
                <a:latin typeface="Milano LET" pitchFamily="2" charset="0"/>
                <a:cs typeface="Segoe UI Historic" panose="020B0502040204020203" pitchFamily="34" charset="0"/>
              </a:rPr>
              <a:t>愛</a:t>
            </a:r>
            <a:r>
              <a:rPr lang="zh-TW" altLang="en-US" sz="7200" dirty="0" smtClean="0">
                <a:latin typeface="Milano LET" pitchFamily="2" charset="0"/>
                <a:cs typeface="Segoe UI Historic" panose="020B0502040204020203" pitchFamily="34" charset="0"/>
              </a:rPr>
              <a:t>玩</a:t>
            </a:r>
            <a:r>
              <a:rPr lang="en-US" altLang="zh-TW" sz="6600" dirty="0" smtClean="0">
                <a:solidFill>
                  <a:srgbClr val="FFFF00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free </a:t>
            </a:r>
            <a:r>
              <a:rPr lang="en-US" altLang="zh-TW" sz="7200" dirty="0" smtClean="0">
                <a:solidFill>
                  <a:srgbClr val="069227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 </a:t>
            </a:r>
            <a:r>
              <a:rPr lang="en-US" altLang="zh-TW" sz="7200" dirty="0" smtClean="0">
                <a:solidFill>
                  <a:srgbClr val="2B0692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 </a:t>
            </a:r>
            <a:r>
              <a:rPr lang="en-US" altLang="zh-TW" sz="7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fire</a:t>
            </a:r>
            <a:endParaRPr lang="zh-TW" altLang="en-US" sz="7200" dirty="0">
              <a:solidFill>
                <a:schemeClr val="accent6">
                  <a:lumMod val="20000"/>
                  <a:lumOff val="80000"/>
                </a:schemeClr>
              </a:solidFill>
              <a:latin typeface="Microsoft Himalaya" panose="01010100010101010101" pitchFamily="2" charset="0"/>
              <a:cs typeface="Microsoft Himalaya" panose="01010100010101010101" pitchFamily="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閃電 3"/>
          <p:cNvSpPr/>
          <p:nvPr/>
        </p:nvSpPr>
        <p:spPr>
          <a:xfrm rot="20408502">
            <a:off x="4316692" y="599994"/>
            <a:ext cx="4392959" cy="1689147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閃電 4"/>
          <p:cNvSpPr/>
          <p:nvPr/>
        </p:nvSpPr>
        <p:spPr>
          <a:xfrm>
            <a:off x="3004457" y="4833257"/>
            <a:ext cx="4362994" cy="1240972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37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5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Microsoft Himalaya</vt:lpstr>
      <vt:lpstr>Milano LET</vt:lpstr>
      <vt:lpstr>Segoe UI Historic</vt:lpstr>
      <vt:lpstr>Office Theme</vt:lpstr>
      <vt:lpstr>我愛玩free   fire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我愛玩FREE FIRE</dc:title>
  <dc:creator>Windows 使用者</dc:creator>
  <cp:lastModifiedBy>Windows 使用者</cp:lastModifiedBy>
  <cp:revision>5</cp:revision>
  <dcterms:created xsi:type="dcterms:W3CDTF">2021-09-28T06:57:57Z</dcterms:created>
  <dcterms:modified xsi:type="dcterms:W3CDTF">2021-10-05T01:23:42Z</dcterms:modified>
</cp:coreProperties>
</file>