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8E649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6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49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64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5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72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7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6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8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76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5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2339-F7FA-4C4C-BAA1-EFFAF57D12FB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D1F0-C632-476F-858C-9975C917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8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24743" y="966650"/>
            <a:ext cx="3762104" cy="159366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我</a:t>
            </a:r>
            <a:r>
              <a:rPr lang="zh-TW" altLang="en-US" dirty="0" smtClean="0">
                <a:solidFill>
                  <a:schemeClr val="accent2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喜</a:t>
            </a:r>
            <a:r>
              <a:rPr lang="zh-TW" altLang="en-US" dirty="0" smtClean="0">
                <a:solidFill>
                  <a:srgbClr val="FFCC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歡</a:t>
            </a:r>
            <a:r>
              <a:rPr lang="zh-TW" altLang="en-US" dirty="0" smtClean="0">
                <a:solidFill>
                  <a:srgbClr val="38E649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打</a:t>
            </a:r>
            <a:r>
              <a:rPr lang="zh-TW" altLang="en-US" dirty="0" smtClean="0">
                <a:solidFill>
                  <a:schemeClr val="accent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棒</a:t>
            </a:r>
            <a:r>
              <a:rPr lang="zh-TW" altLang="en-US" dirty="0" smtClean="0">
                <a:solidFill>
                  <a:srgbClr val="7030A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球</a:t>
            </a:r>
            <a:endParaRPr lang="zh-TW" altLang="en-US" dirty="0">
              <a:solidFill>
                <a:srgbClr val="7030A0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5029" y="3623083"/>
            <a:ext cx="5042264" cy="146634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打棒球很</a:t>
            </a: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好玩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也對身體很健康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7" y="796836"/>
            <a:ext cx="5109141" cy="41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13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文鼎中特廣告體</vt:lpstr>
      <vt:lpstr>文鼎疊圓體</vt:lpstr>
      <vt:lpstr>新細明體</vt:lpstr>
      <vt:lpstr>Arial</vt:lpstr>
      <vt:lpstr>Calibri</vt:lpstr>
      <vt:lpstr>Calibri Light</vt:lpstr>
      <vt:lpstr>Office 佈景主題</vt:lpstr>
      <vt:lpstr>我喜歡打棒球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我喜歡踢足球</dc:title>
  <dc:creator>Windows 使用者</dc:creator>
  <cp:lastModifiedBy>Windows 使用者</cp:lastModifiedBy>
  <cp:revision>4</cp:revision>
  <dcterms:created xsi:type="dcterms:W3CDTF">2021-09-28T06:56:19Z</dcterms:created>
  <dcterms:modified xsi:type="dcterms:W3CDTF">2021-10-05T01:19:10Z</dcterms:modified>
</cp:coreProperties>
</file>