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79156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83749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088439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9326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8451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30217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1586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295083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1736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7702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9521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067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0600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4166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081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1741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06786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1CB81A7-2E64-4273-AFF1-F41AD5A720CD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677F8C0-4DC6-403A-AA76-F042E951258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857217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  <p:sldLayoutId id="214748369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 flipH="1">
            <a:off x="-2" y="0"/>
            <a:ext cx="3161213" cy="2625634"/>
          </a:xfrm>
        </p:spPr>
        <p:txBody>
          <a:bodyPr>
            <a:noAutofit/>
          </a:bodyPr>
          <a:lstStyle/>
          <a:p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zh-TW" altLang="en-US" sz="4400" dirty="0" smtClean="0"/>
              <a:t>我</a:t>
            </a:r>
            <a:r>
              <a:rPr lang="zh-TW" altLang="en-US" sz="4400" dirty="0" smtClean="0"/>
              <a:t>喜歡</a:t>
            </a:r>
            <a:r>
              <a:rPr lang="zh-TW" altLang="en-US" sz="4400" dirty="0" smtClean="0"/>
              <a:t>動</a:t>
            </a:r>
            <a:r>
              <a:rPr lang="zh-TW" altLang="en-US" sz="4400" dirty="0"/>
              <a:t>物</a:t>
            </a: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r>
              <a:rPr lang="en-US" altLang="zh-TW" sz="4400" dirty="0"/>
              <a:t/>
            </a:r>
            <a:br>
              <a:rPr lang="en-US" altLang="zh-TW" sz="4400" dirty="0"/>
            </a:br>
            <a:r>
              <a:rPr lang="en-US" altLang="zh-TW" sz="4400" dirty="0" smtClean="0"/>
              <a:t/>
            </a:r>
            <a:br>
              <a:rPr lang="en-US" altLang="zh-TW" sz="4400" dirty="0" smtClean="0"/>
            </a:br>
            <a:endParaRPr lang="zh-TW" altLang="en-US" sz="440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2" y="692243"/>
            <a:ext cx="4558939" cy="630327"/>
          </a:xfrm>
        </p:spPr>
        <p:txBody>
          <a:bodyPr>
            <a:normAutofit fontScale="85000" lnSpcReduction="10000"/>
          </a:bodyPr>
          <a:lstStyle/>
          <a:p>
            <a:r>
              <a:rPr lang="zh-TW" altLang="en-US" sz="2800" dirty="0" smtClean="0">
                <a:solidFill>
                  <a:schemeClr val="accent4">
                    <a:lumMod val="50000"/>
                  </a:schemeClr>
                </a:solidFill>
              </a:rPr>
              <a:t>我喜歡運動</a:t>
            </a:r>
            <a:r>
              <a:rPr lang="zh-TW" altLang="en-US" sz="2800" dirty="0" smtClean="0">
                <a:solidFill>
                  <a:schemeClr val="accent4">
                    <a:lumMod val="50000"/>
                  </a:schemeClr>
                </a:solidFill>
              </a:rPr>
              <a:t>因為</a:t>
            </a:r>
            <a:r>
              <a:rPr lang="zh-TW" altLang="en-US" sz="2800" dirty="0" smtClean="0">
                <a:solidFill>
                  <a:schemeClr val="accent4">
                    <a:lumMod val="50000"/>
                  </a:schemeClr>
                </a:solidFill>
              </a:rPr>
              <a:t>有些動物很奇妙</a:t>
            </a:r>
            <a:endParaRPr lang="zh-TW" altLang="en-US" sz="2800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8937" y="0"/>
            <a:ext cx="741970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38094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20</TotalTime>
  <Words>18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微軟正黑體</vt:lpstr>
      <vt:lpstr>Century Gothic</vt:lpstr>
      <vt:lpstr>Wingdings 3</vt:lpstr>
      <vt:lpstr>切割線</vt:lpstr>
      <vt:lpstr>    我喜歡動物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我喜歡運動</dc:title>
  <dc:creator>Windows 使用者</dc:creator>
  <cp:lastModifiedBy>Windows 使用者</cp:lastModifiedBy>
  <cp:revision>5</cp:revision>
  <dcterms:created xsi:type="dcterms:W3CDTF">2021-09-28T06:52:33Z</dcterms:created>
  <dcterms:modified xsi:type="dcterms:W3CDTF">2021-10-05T01:10:23Z</dcterms:modified>
</cp:coreProperties>
</file>