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7361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59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3093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713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1208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851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4920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025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4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924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0738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767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247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108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82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074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2A697-BB30-4832-9429-7B6B6E4079B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C7DB77-AD5F-499E-B49F-F60B2494D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218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我喜歡看拉斯特直播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4400" dirty="0" smtClean="0">
                <a:solidFill>
                  <a:srgbClr val="FF0000"/>
                </a:solidFill>
              </a:rPr>
              <a:t>因為他的火車讓我覺得很開心又很好看</a:t>
            </a:r>
            <a:endParaRPr lang="zh-TW" altLang="en-US" sz="4400" dirty="0">
              <a:solidFill>
                <a:srgbClr val="FF000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596" y="4039080"/>
            <a:ext cx="2135699" cy="281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13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19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Century Gothic</vt:lpstr>
      <vt:lpstr>Wingdings 3</vt:lpstr>
      <vt:lpstr>絲縷</vt:lpstr>
      <vt:lpstr>我喜歡看拉斯特直播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我喜歡看拉斯特直播</dc:title>
  <dc:creator>Windows 使用者</dc:creator>
  <cp:lastModifiedBy>Windows 使用者</cp:lastModifiedBy>
  <cp:revision>3</cp:revision>
  <dcterms:created xsi:type="dcterms:W3CDTF">2021-09-28T06:53:54Z</dcterms:created>
  <dcterms:modified xsi:type="dcterms:W3CDTF">2021-10-05T01:09:05Z</dcterms:modified>
</cp:coreProperties>
</file>