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未命名的章節" id="{516C865A-9A48-477A-8257-07FF70352936}">
          <p14:sldIdLst>
            <p14:sldId id="256"/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2284-E987-4FB8-8694-BA1097A4F36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FAA52-228A-471E-80C3-6280763762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4486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2284-E987-4FB8-8694-BA1097A4F36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FAA52-228A-471E-80C3-6280763762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0357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2284-E987-4FB8-8694-BA1097A4F36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FAA52-228A-471E-80C3-6280763762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2886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2284-E987-4FB8-8694-BA1097A4F36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FAA52-228A-471E-80C3-6280763762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763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2284-E987-4FB8-8694-BA1097A4F36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FAA52-228A-471E-80C3-6280763762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2891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2284-E987-4FB8-8694-BA1097A4F36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FAA52-228A-471E-80C3-6280763762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811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2284-E987-4FB8-8694-BA1097A4F36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FAA52-228A-471E-80C3-6280763762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3233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2284-E987-4FB8-8694-BA1097A4F36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FAA52-228A-471E-80C3-6280763762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1219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2284-E987-4FB8-8694-BA1097A4F36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FAA52-228A-471E-80C3-6280763762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9826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2284-E987-4FB8-8694-BA1097A4F36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FAA52-228A-471E-80C3-6280763762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9998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2284-E987-4FB8-8694-BA1097A4F36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FAA52-228A-471E-80C3-6280763762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2011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12284-E987-4FB8-8694-BA1097A4F368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FAA52-228A-471E-80C3-6280763762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7319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123510" y="377432"/>
            <a:ext cx="9144000" cy="23876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嗨</a:t>
            </a:r>
            <a:r>
              <a:rPr lang="zh-TW" altLang="en-US" sz="9600" dirty="0">
                <a:solidFill>
                  <a:srgbClr val="FF0000"/>
                </a:solidFill>
              </a:rPr>
              <a:t>嗨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194632" y="3928007"/>
            <a:ext cx="9144000" cy="1623073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>
            <a:normAutofit/>
          </a:bodyPr>
          <a:lstStyle/>
          <a:p>
            <a:r>
              <a:rPr lang="zh-TW" altLang="en-US" sz="9600" dirty="0" smtClean="0"/>
              <a:t>好</a:t>
            </a:r>
            <a:r>
              <a:rPr lang="zh-TW" altLang="en-US" sz="9600" dirty="0" smtClean="0">
                <a:solidFill>
                  <a:schemeClr val="accent4"/>
                </a:solidFill>
              </a:rPr>
              <a:t>好</a:t>
            </a:r>
            <a:r>
              <a:rPr lang="zh-TW" altLang="en-US" sz="9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看</a:t>
            </a:r>
            <a:endParaRPr lang="zh-TW" altLang="en-US" sz="9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64515"/>
            <a:ext cx="5457125" cy="4233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43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嗨</a:t>
            </a:r>
            <a:r>
              <a:rPr lang="zh-TW" altLang="en-US" dirty="0"/>
              <a:t>嗨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歡迎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9575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嗨</a:t>
            </a:r>
            <a:r>
              <a:rPr lang="zh-TW" altLang="en-US" dirty="0"/>
              <a:t>嗨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歡迎</a:t>
            </a:r>
            <a:r>
              <a:rPr lang="en-US" altLang="zh-TW" smtClean="0"/>
              <a:t>2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3525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11</Words>
  <Application>Microsoft Office PowerPoint</Application>
  <PresentationFormat>寬螢幕</PresentationFormat>
  <Paragraphs>6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嗨嗨</vt:lpstr>
      <vt:lpstr>嗨嗨</vt:lpstr>
      <vt:lpstr>嗨嗨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嗨嗨</dc:title>
  <dc:creator>Windows 使用者</dc:creator>
  <cp:lastModifiedBy>Windows 使用者</cp:lastModifiedBy>
  <cp:revision>4</cp:revision>
  <dcterms:created xsi:type="dcterms:W3CDTF">2021-09-28T06:52:55Z</dcterms:created>
  <dcterms:modified xsi:type="dcterms:W3CDTF">2021-10-05T01:08:56Z</dcterms:modified>
</cp:coreProperties>
</file>