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2892A0-9864-46F5-8B2A-16C052A45AA0}" type="doc">
      <dgm:prSet loTypeId="urn:microsoft.com/office/officeart/2005/8/layout/bProcess3" loCatId="process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DF4E62F5-2992-4073-ABAF-936AF9E3B1B6}">
      <dgm:prSet phldrT="[文字]"/>
      <dgm:spPr/>
      <dgm:t>
        <a:bodyPr/>
        <a:lstStyle/>
        <a:p>
          <a:r>
            <a: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8:00</a:t>
          </a:r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起床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867193F-BBE8-4D56-86C9-DFD25F4A185F}" type="parTrans" cxnId="{4C78E934-FEB5-4192-AC35-6D25DE910CCD}">
      <dgm:prSet/>
      <dgm:spPr/>
      <dgm:t>
        <a:bodyPr/>
        <a:lstStyle/>
        <a:p>
          <a:endParaRPr lang="zh-TW" altLang="en-US"/>
        </a:p>
      </dgm:t>
    </dgm:pt>
    <dgm:pt modelId="{32FC22AB-ADE8-4C37-A325-E26AE97697EF}" type="sibTrans" cxnId="{4C78E934-FEB5-4192-AC35-6D25DE910CCD}">
      <dgm:prSet/>
      <dgm:spPr/>
      <dgm:t>
        <a:bodyPr/>
        <a:lstStyle/>
        <a:p>
          <a:endParaRPr lang="zh-TW" altLang="en-US"/>
        </a:p>
      </dgm:t>
    </dgm:pt>
    <dgm:pt modelId="{498E97AC-A597-42D3-A3FE-5A546AF3F4EC}">
      <dgm:prSet phldrT="[文字]"/>
      <dgm:spPr/>
      <dgm:t>
        <a:bodyPr/>
        <a:lstStyle/>
        <a:p>
          <a:r>
            <a: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9:00</a:t>
          </a:r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到樂園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AB2D464-ECB6-4D58-8785-E4BA789D61E3}" type="parTrans" cxnId="{04A54DA7-0596-4348-8BB3-EB1592E1CC3B}">
      <dgm:prSet/>
      <dgm:spPr/>
      <dgm:t>
        <a:bodyPr/>
        <a:lstStyle/>
        <a:p>
          <a:endParaRPr lang="zh-TW" altLang="en-US"/>
        </a:p>
      </dgm:t>
    </dgm:pt>
    <dgm:pt modelId="{02FCEBCC-929C-479A-AA54-29468470CE15}" type="sibTrans" cxnId="{04A54DA7-0596-4348-8BB3-EB1592E1CC3B}">
      <dgm:prSet/>
      <dgm:spPr/>
      <dgm:t>
        <a:bodyPr/>
        <a:lstStyle/>
        <a:p>
          <a:endParaRPr lang="zh-TW" altLang="en-US"/>
        </a:p>
      </dgm:t>
    </dgm:pt>
    <dgm:pt modelId="{92738D4D-4AC5-4BE1-B8EB-F73996FBD254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摩天輪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EBFC4C6-5ECC-4B63-9B26-99B709D09BF3}" type="parTrans" cxnId="{55653633-A15D-4F25-94FE-28844559EAF1}">
      <dgm:prSet/>
      <dgm:spPr/>
      <dgm:t>
        <a:bodyPr/>
        <a:lstStyle/>
        <a:p>
          <a:endParaRPr lang="zh-TW" altLang="en-US"/>
        </a:p>
      </dgm:t>
    </dgm:pt>
    <dgm:pt modelId="{F9CF6004-65E5-4960-BE31-A34E6A6266EF}" type="sibTrans" cxnId="{55653633-A15D-4F25-94FE-28844559EAF1}">
      <dgm:prSet/>
      <dgm:spPr/>
      <dgm:t>
        <a:bodyPr/>
        <a:lstStyle/>
        <a:p>
          <a:endParaRPr lang="zh-TW" altLang="en-US"/>
        </a:p>
      </dgm:t>
    </dgm:pt>
    <dgm:pt modelId="{D6380A44-C484-4F07-85C3-38FA1205E142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宇宙迴旋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5AD17F2-FB08-46E4-BBC8-01FC668E5D0C}" type="parTrans" cxnId="{21292E77-AEEC-48A2-BEB1-5D4479E968DF}">
      <dgm:prSet/>
      <dgm:spPr/>
      <dgm:t>
        <a:bodyPr/>
        <a:lstStyle/>
        <a:p>
          <a:endParaRPr lang="zh-TW" altLang="en-US"/>
        </a:p>
      </dgm:t>
    </dgm:pt>
    <dgm:pt modelId="{5CECE7F9-8F9B-46EC-8757-69BE5E8BF189}" type="sibTrans" cxnId="{21292E77-AEEC-48A2-BEB1-5D4479E968DF}">
      <dgm:prSet/>
      <dgm:spPr/>
      <dgm:t>
        <a:bodyPr/>
        <a:lstStyle/>
        <a:p>
          <a:endParaRPr lang="zh-TW" altLang="en-US"/>
        </a:p>
      </dgm:t>
    </dgm:pt>
    <dgm:pt modelId="{4D4F8008-6D50-400F-A8A4-188696A47F6B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碰碰車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74B06AB-95BB-44A2-9B8A-FA3FD9AC3F4B}" type="parTrans" cxnId="{2E5E659A-15D0-491C-B22C-C55CCD8C669D}">
      <dgm:prSet/>
      <dgm:spPr/>
      <dgm:t>
        <a:bodyPr/>
        <a:lstStyle/>
        <a:p>
          <a:endParaRPr lang="zh-TW" altLang="en-US"/>
        </a:p>
      </dgm:t>
    </dgm:pt>
    <dgm:pt modelId="{DB2ED442-ACB8-479B-81F0-85ACAB6DDE6A}" type="sibTrans" cxnId="{2E5E659A-15D0-491C-B22C-C55CCD8C669D}">
      <dgm:prSet/>
      <dgm:spPr/>
      <dgm:t>
        <a:bodyPr/>
        <a:lstStyle/>
        <a:p>
          <a:endParaRPr lang="zh-TW" altLang="en-US"/>
        </a:p>
      </dgm:t>
    </dgm:pt>
    <dgm:pt modelId="{61425CDE-566F-4423-93B7-CF52F97FEF18}">
      <dgm:prSet phldrT="[文字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3000">
              <a:srgbClr val="FFFF00"/>
            </a:gs>
            <a:gs pos="100000">
              <a:srgbClr val="FF0000"/>
            </a:gs>
          </a:gsLst>
          <a:lin ang="5400000" scaled="1"/>
        </a:gradFill>
        <a:ln w="28575"/>
      </dgm:spPr>
      <dgm:t>
        <a:bodyPr/>
        <a:lstStyle/>
        <a:p>
          <a:r>
            <a:rPr lang="en-US" altLang="zh-TW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12:00</a:t>
          </a:r>
          <a:r>
            <a:rPr lang="zh-TW" altLang="en-US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午餐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3A25868-EEDF-44F2-A30C-4E1A18EA2C6F}" type="parTrans" cxnId="{768D049B-CFA4-43D5-8DAE-46A7A1A75C93}">
      <dgm:prSet/>
      <dgm:spPr/>
      <dgm:t>
        <a:bodyPr/>
        <a:lstStyle/>
        <a:p>
          <a:endParaRPr lang="zh-TW" altLang="en-US"/>
        </a:p>
      </dgm:t>
    </dgm:pt>
    <dgm:pt modelId="{E76E6863-7FF7-4608-B9B0-D7EFEEDF0200}" type="sibTrans" cxnId="{768D049B-CFA4-43D5-8DAE-46A7A1A75C93}">
      <dgm:prSet/>
      <dgm:spPr/>
      <dgm:t>
        <a:bodyPr/>
        <a:lstStyle/>
        <a:p>
          <a:endParaRPr lang="zh-TW" altLang="en-US"/>
        </a:p>
      </dgm:t>
    </dgm:pt>
    <dgm:pt modelId="{2A536D95-6D4C-4507-BC61-AEE2535F244B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咖啡杯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9D0FB89-B5DB-4427-9DF9-9FDBA3A025F9}" type="parTrans" cxnId="{8CA8BB96-CE7D-49C3-B251-DEDEC374E582}">
      <dgm:prSet/>
      <dgm:spPr/>
      <dgm:t>
        <a:bodyPr/>
        <a:lstStyle/>
        <a:p>
          <a:endParaRPr lang="zh-TW" altLang="en-US"/>
        </a:p>
      </dgm:t>
    </dgm:pt>
    <dgm:pt modelId="{61037943-C1C4-43EF-8FF3-DC5B10C19FF3}" type="sibTrans" cxnId="{8CA8BB96-CE7D-49C3-B251-DEDEC374E582}">
      <dgm:prSet/>
      <dgm:spPr/>
      <dgm:t>
        <a:bodyPr/>
        <a:lstStyle/>
        <a:p>
          <a:endParaRPr lang="zh-TW" altLang="en-US"/>
        </a:p>
      </dgm:t>
    </dgm:pt>
    <dgm:pt modelId="{5BB4771C-842B-489A-97BB-18BF15D5DC68}">
      <dgm:prSet phldrT="[文字]"/>
      <dgm:spPr/>
      <dgm:t>
        <a:bodyPr/>
        <a:lstStyle/>
        <a:p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尋寶船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456CA70-D005-4DFC-9390-D0BBD9BCEB55}" type="parTrans" cxnId="{F882BA40-D689-433C-86F5-EBB9A7E902BE}">
      <dgm:prSet/>
      <dgm:spPr/>
      <dgm:t>
        <a:bodyPr/>
        <a:lstStyle/>
        <a:p>
          <a:endParaRPr lang="zh-TW" altLang="en-US"/>
        </a:p>
      </dgm:t>
    </dgm:pt>
    <dgm:pt modelId="{ED7BAC33-9C91-4059-9E8F-CBE6361AB115}" type="sibTrans" cxnId="{F882BA40-D689-433C-86F5-EBB9A7E902BE}">
      <dgm:prSet/>
      <dgm:spPr/>
      <dgm:t>
        <a:bodyPr/>
        <a:lstStyle/>
        <a:p>
          <a:endParaRPr lang="zh-TW" altLang="en-US"/>
        </a:p>
      </dgm:t>
    </dgm:pt>
    <dgm:pt modelId="{2217BA7B-500C-4765-88A5-96112AD31500}">
      <dgm:prSet phldrT="[文字]"/>
      <dgm:spPr/>
      <dgm:t>
        <a:bodyPr/>
        <a:lstStyle/>
        <a:p>
          <a:r>
            <a: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16:00</a:t>
          </a:r>
          <a:r>
            <a:rPr lang="zh-TW" altLang="en-US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回家</a:t>
          </a:r>
          <a:endParaRPr lang="zh-TW" altLang="en-US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E122DCB-EE10-4631-B223-CD9471CEF81B}" type="parTrans" cxnId="{B3CE61F4-2CAA-4D8D-9984-DEF66EFA14DC}">
      <dgm:prSet/>
      <dgm:spPr/>
      <dgm:t>
        <a:bodyPr/>
        <a:lstStyle/>
        <a:p>
          <a:endParaRPr lang="zh-TW" altLang="en-US"/>
        </a:p>
      </dgm:t>
    </dgm:pt>
    <dgm:pt modelId="{CF33DEFA-1F37-43B6-9D80-6B41DF6CD51F}" type="sibTrans" cxnId="{B3CE61F4-2CAA-4D8D-9984-DEF66EFA14DC}">
      <dgm:prSet/>
      <dgm:spPr/>
      <dgm:t>
        <a:bodyPr/>
        <a:lstStyle/>
        <a:p>
          <a:endParaRPr lang="zh-TW" altLang="en-US"/>
        </a:p>
      </dgm:t>
    </dgm:pt>
    <dgm:pt modelId="{3C21CEF0-0ABE-476C-8F78-3AA623A9EC2E}" type="pres">
      <dgm:prSet presAssocID="{A32892A0-9864-46F5-8B2A-16C052A45AA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0C4AA95-901F-4E4F-9C9F-93F71AA044C9}" type="pres">
      <dgm:prSet presAssocID="{DF4E62F5-2992-4073-ABAF-936AF9E3B1B6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1857F8-D08C-46DC-8F4B-68366AF9F7B2}" type="pres">
      <dgm:prSet presAssocID="{32FC22AB-ADE8-4C37-A325-E26AE97697EF}" presName="sibTrans" presStyleLbl="sibTrans1D1" presStyleIdx="0" presStyleCnt="8"/>
      <dgm:spPr/>
      <dgm:t>
        <a:bodyPr/>
        <a:lstStyle/>
        <a:p>
          <a:endParaRPr lang="zh-TW" altLang="en-US"/>
        </a:p>
      </dgm:t>
    </dgm:pt>
    <dgm:pt modelId="{2EEF8CBD-F8F5-466D-A7A0-844F3372D88B}" type="pres">
      <dgm:prSet presAssocID="{32FC22AB-ADE8-4C37-A325-E26AE97697EF}" presName="connectorText" presStyleLbl="sibTrans1D1" presStyleIdx="0" presStyleCnt="8"/>
      <dgm:spPr/>
      <dgm:t>
        <a:bodyPr/>
        <a:lstStyle/>
        <a:p>
          <a:endParaRPr lang="zh-TW" altLang="en-US"/>
        </a:p>
      </dgm:t>
    </dgm:pt>
    <dgm:pt modelId="{739307FD-096B-4479-9CD1-A4C67B643627}" type="pres">
      <dgm:prSet presAssocID="{498E97AC-A597-42D3-A3FE-5A546AF3F4EC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A34A85-76A7-4008-8502-7C9ADF05D30E}" type="pres">
      <dgm:prSet presAssocID="{02FCEBCC-929C-479A-AA54-29468470CE15}" presName="sibTrans" presStyleLbl="sibTrans1D1" presStyleIdx="1" presStyleCnt="8"/>
      <dgm:spPr/>
      <dgm:t>
        <a:bodyPr/>
        <a:lstStyle/>
        <a:p>
          <a:endParaRPr lang="zh-TW" altLang="en-US"/>
        </a:p>
      </dgm:t>
    </dgm:pt>
    <dgm:pt modelId="{46297DED-EB96-4B47-83F2-0A5609538DD6}" type="pres">
      <dgm:prSet presAssocID="{02FCEBCC-929C-479A-AA54-29468470CE15}" presName="connectorText" presStyleLbl="sibTrans1D1" presStyleIdx="1" presStyleCnt="8"/>
      <dgm:spPr/>
      <dgm:t>
        <a:bodyPr/>
        <a:lstStyle/>
        <a:p>
          <a:endParaRPr lang="zh-TW" altLang="en-US"/>
        </a:p>
      </dgm:t>
    </dgm:pt>
    <dgm:pt modelId="{EF5A06F5-B84C-4CB0-9DD0-80EE17130C40}" type="pres">
      <dgm:prSet presAssocID="{92738D4D-4AC5-4BE1-B8EB-F73996FBD254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EE8753-D8D9-4DEC-A329-F7ABEF3EB6FA}" type="pres">
      <dgm:prSet presAssocID="{F9CF6004-65E5-4960-BE31-A34E6A6266EF}" presName="sibTrans" presStyleLbl="sibTrans1D1" presStyleIdx="2" presStyleCnt="8"/>
      <dgm:spPr/>
      <dgm:t>
        <a:bodyPr/>
        <a:lstStyle/>
        <a:p>
          <a:endParaRPr lang="zh-TW" altLang="en-US"/>
        </a:p>
      </dgm:t>
    </dgm:pt>
    <dgm:pt modelId="{E29FE5AC-7AE5-4E8D-A4D7-56AFA8054148}" type="pres">
      <dgm:prSet presAssocID="{F9CF6004-65E5-4960-BE31-A34E6A6266EF}" presName="connectorText" presStyleLbl="sibTrans1D1" presStyleIdx="2" presStyleCnt="8"/>
      <dgm:spPr/>
      <dgm:t>
        <a:bodyPr/>
        <a:lstStyle/>
        <a:p>
          <a:endParaRPr lang="zh-TW" altLang="en-US"/>
        </a:p>
      </dgm:t>
    </dgm:pt>
    <dgm:pt modelId="{60E7C7A1-3F28-47B4-8C71-45BA130E581C}" type="pres">
      <dgm:prSet presAssocID="{D6380A44-C484-4F07-85C3-38FA1205E142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D180B7-5998-4CB9-A069-76E72ED221F8}" type="pres">
      <dgm:prSet presAssocID="{5CECE7F9-8F9B-46EC-8757-69BE5E8BF189}" presName="sibTrans" presStyleLbl="sibTrans1D1" presStyleIdx="3" presStyleCnt="8"/>
      <dgm:spPr/>
      <dgm:t>
        <a:bodyPr/>
        <a:lstStyle/>
        <a:p>
          <a:endParaRPr lang="zh-TW" altLang="en-US"/>
        </a:p>
      </dgm:t>
    </dgm:pt>
    <dgm:pt modelId="{8B286404-CDFC-44FE-9866-F94D1BF30BBB}" type="pres">
      <dgm:prSet presAssocID="{5CECE7F9-8F9B-46EC-8757-69BE5E8BF189}" presName="connectorText" presStyleLbl="sibTrans1D1" presStyleIdx="3" presStyleCnt="8"/>
      <dgm:spPr/>
      <dgm:t>
        <a:bodyPr/>
        <a:lstStyle/>
        <a:p>
          <a:endParaRPr lang="zh-TW" altLang="en-US"/>
        </a:p>
      </dgm:t>
    </dgm:pt>
    <dgm:pt modelId="{6DDDFF0B-12A5-4F50-A4C6-88A4A9B58658}" type="pres">
      <dgm:prSet presAssocID="{4D4F8008-6D50-400F-A8A4-188696A47F6B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04DCD8-5446-449D-92C9-7B4C5A1392D4}" type="pres">
      <dgm:prSet presAssocID="{DB2ED442-ACB8-479B-81F0-85ACAB6DDE6A}" presName="sibTrans" presStyleLbl="sibTrans1D1" presStyleIdx="4" presStyleCnt="8"/>
      <dgm:spPr/>
      <dgm:t>
        <a:bodyPr/>
        <a:lstStyle/>
        <a:p>
          <a:endParaRPr lang="zh-TW" altLang="en-US"/>
        </a:p>
      </dgm:t>
    </dgm:pt>
    <dgm:pt modelId="{4C60FCFE-0A28-47BD-816E-5FA8BE704194}" type="pres">
      <dgm:prSet presAssocID="{DB2ED442-ACB8-479B-81F0-85ACAB6DDE6A}" presName="connectorText" presStyleLbl="sibTrans1D1" presStyleIdx="4" presStyleCnt="8"/>
      <dgm:spPr/>
      <dgm:t>
        <a:bodyPr/>
        <a:lstStyle/>
        <a:p>
          <a:endParaRPr lang="zh-TW" altLang="en-US"/>
        </a:p>
      </dgm:t>
    </dgm:pt>
    <dgm:pt modelId="{C42675F4-7EC5-4D64-B79F-65F82ADDB5F5}" type="pres">
      <dgm:prSet presAssocID="{61425CDE-566F-4423-93B7-CF52F97FEF18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AA086C-AAD8-44D9-9C2B-005838E8A52F}" type="pres">
      <dgm:prSet presAssocID="{E76E6863-7FF7-4608-B9B0-D7EFEEDF0200}" presName="sibTrans" presStyleLbl="sibTrans1D1" presStyleIdx="5" presStyleCnt="8"/>
      <dgm:spPr/>
      <dgm:t>
        <a:bodyPr/>
        <a:lstStyle/>
        <a:p>
          <a:endParaRPr lang="zh-TW" altLang="en-US"/>
        </a:p>
      </dgm:t>
    </dgm:pt>
    <dgm:pt modelId="{7498A8F9-D5C9-4252-ACAD-AFFF8075EDBB}" type="pres">
      <dgm:prSet presAssocID="{E76E6863-7FF7-4608-B9B0-D7EFEEDF0200}" presName="connectorText" presStyleLbl="sibTrans1D1" presStyleIdx="5" presStyleCnt="8"/>
      <dgm:spPr/>
      <dgm:t>
        <a:bodyPr/>
        <a:lstStyle/>
        <a:p>
          <a:endParaRPr lang="zh-TW" altLang="en-US"/>
        </a:p>
      </dgm:t>
    </dgm:pt>
    <dgm:pt modelId="{F4D50DCC-77DD-4633-A38E-D27C795AC0EC}" type="pres">
      <dgm:prSet presAssocID="{2A536D95-6D4C-4507-BC61-AEE2535F244B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671AE9-019F-4BCA-B708-2C97CE17AD36}" type="pres">
      <dgm:prSet presAssocID="{61037943-C1C4-43EF-8FF3-DC5B10C19FF3}" presName="sibTrans" presStyleLbl="sibTrans1D1" presStyleIdx="6" presStyleCnt="8"/>
      <dgm:spPr/>
      <dgm:t>
        <a:bodyPr/>
        <a:lstStyle/>
        <a:p>
          <a:endParaRPr lang="zh-TW" altLang="en-US"/>
        </a:p>
      </dgm:t>
    </dgm:pt>
    <dgm:pt modelId="{87ABDE38-11D5-4221-9F83-F71C52B04D21}" type="pres">
      <dgm:prSet presAssocID="{61037943-C1C4-43EF-8FF3-DC5B10C19FF3}" presName="connectorText" presStyleLbl="sibTrans1D1" presStyleIdx="6" presStyleCnt="8"/>
      <dgm:spPr/>
      <dgm:t>
        <a:bodyPr/>
        <a:lstStyle/>
        <a:p>
          <a:endParaRPr lang="zh-TW" altLang="en-US"/>
        </a:p>
      </dgm:t>
    </dgm:pt>
    <dgm:pt modelId="{3EF81E97-644A-4BCD-8C1B-99121E4EDE1F}" type="pres">
      <dgm:prSet presAssocID="{5BB4771C-842B-489A-97BB-18BF15D5DC68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B57F1C-293E-4622-8368-F0693FB4F9C1}" type="pres">
      <dgm:prSet presAssocID="{ED7BAC33-9C91-4059-9E8F-CBE6361AB115}" presName="sibTrans" presStyleLbl="sibTrans1D1" presStyleIdx="7" presStyleCnt="8"/>
      <dgm:spPr/>
      <dgm:t>
        <a:bodyPr/>
        <a:lstStyle/>
        <a:p>
          <a:endParaRPr lang="zh-TW" altLang="en-US"/>
        </a:p>
      </dgm:t>
    </dgm:pt>
    <dgm:pt modelId="{5A7016E9-7ACD-4569-BB43-4CC9927CAF23}" type="pres">
      <dgm:prSet presAssocID="{ED7BAC33-9C91-4059-9E8F-CBE6361AB115}" presName="connectorText" presStyleLbl="sibTrans1D1" presStyleIdx="7" presStyleCnt="8"/>
      <dgm:spPr/>
      <dgm:t>
        <a:bodyPr/>
        <a:lstStyle/>
        <a:p>
          <a:endParaRPr lang="zh-TW" altLang="en-US"/>
        </a:p>
      </dgm:t>
    </dgm:pt>
    <dgm:pt modelId="{7C9888B2-E657-49C5-A145-D42EE7773F0E}" type="pres">
      <dgm:prSet presAssocID="{2217BA7B-500C-4765-88A5-96112AD31500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C78E934-FEB5-4192-AC35-6D25DE910CCD}" srcId="{A32892A0-9864-46F5-8B2A-16C052A45AA0}" destId="{DF4E62F5-2992-4073-ABAF-936AF9E3B1B6}" srcOrd="0" destOrd="0" parTransId="{E867193F-BBE8-4D56-86C9-DFD25F4A185F}" sibTransId="{32FC22AB-ADE8-4C37-A325-E26AE97697EF}"/>
    <dgm:cxn modelId="{E33F2DBE-41A3-4DB2-9557-25D749CF9B71}" type="presOf" srcId="{F9CF6004-65E5-4960-BE31-A34E6A6266EF}" destId="{E29FE5AC-7AE5-4E8D-A4D7-56AFA8054148}" srcOrd="1" destOrd="0" presId="urn:microsoft.com/office/officeart/2005/8/layout/bProcess3"/>
    <dgm:cxn modelId="{ED37257B-9D9A-4A50-AD3E-D0A4AC37525B}" type="presOf" srcId="{5BB4771C-842B-489A-97BB-18BF15D5DC68}" destId="{3EF81E97-644A-4BCD-8C1B-99121E4EDE1F}" srcOrd="0" destOrd="0" presId="urn:microsoft.com/office/officeart/2005/8/layout/bProcess3"/>
    <dgm:cxn modelId="{A3DA67EC-854D-47F8-96B7-6136C29F52B5}" type="presOf" srcId="{4D4F8008-6D50-400F-A8A4-188696A47F6B}" destId="{6DDDFF0B-12A5-4F50-A4C6-88A4A9B58658}" srcOrd="0" destOrd="0" presId="urn:microsoft.com/office/officeart/2005/8/layout/bProcess3"/>
    <dgm:cxn modelId="{2D594845-F7BD-42BD-9A5C-55B9C558C32E}" type="presOf" srcId="{D6380A44-C484-4F07-85C3-38FA1205E142}" destId="{60E7C7A1-3F28-47B4-8C71-45BA130E581C}" srcOrd="0" destOrd="0" presId="urn:microsoft.com/office/officeart/2005/8/layout/bProcess3"/>
    <dgm:cxn modelId="{B3CE61F4-2CAA-4D8D-9984-DEF66EFA14DC}" srcId="{A32892A0-9864-46F5-8B2A-16C052A45AA0}" destId="{2217BA7B-500C-4765-88A5-96112AD31500}" srcOrd="8" destOrd="0" parTransId="{CE122DCB-EE10-4631-B223-CD9471CEF81B}" sibTransId="{CF33DEFA-1F37-43B6-9D80-6B41DF6CD51F}"/>
    <dgm:cxn modelId="{55653633-A15D-4F25-94FE-28844559EAF1}" srcId="{A32892A0-9864-46F5-8B2A-16C052A45AA0}" destId="{92738D4D-4AC5-4BE1-B8EB-F73996FBD254}" srcOrd="2" destOrd="0" parTransId="{4EBFC4C6-5ECC-4B63-9B26-99B709D09BF3}" sibTransId="{F9CF6004-65E5-4960-BE31-A34E6A6266EF}"/>
    <dgm:cxn modelId="{6F31227F-AA2A-4034-A651-5AB40F58F8C7}" type="presOf" srcId="{A32892A0-9864-46F5-8B2A-16C052A45AA0}" destId="{3C21CEF0-0ABE-476C-8F78-3AA623A9EC2E}" srcOrd="0" destOrd="0" presId="urn:microsoft.com/office/officeart/2005/8/layout/bProcess3"/>
    <dgm:cxn modelId="{C9D8F068-4F84-42C9-9D67-15B39470BC71}" type="presOf" srcId="{ED7BAC33-9C91-4059-9E8F-CBE6361AB115}" destId="{5A7016E9-7ACD-4569-BB43-4CC9927CAF23}" srcOrd="1" destOrd="0" presId="urn:microsoft.com/office/officeart/2005/8/layout/bProcess3"/>
    <dgm:cxn modelId="{1DF237D0-747C-4796-A6B8-7D217492C269}" type="presOf" srcId="{DB2ED442-ACB8-479B-81F0-85ACAB6DDE6A}" destId="{4C60FCFE-0A28-47BD-816E-5FA8BE704194}" srcOrd="1" destOrd="0" presId="urn:microsoft.com/office/officeart/2005/8/layout/bProcess3"/>
    <dgm:cxn modelId="{21292E77-AEEC-48A2-BEB1-5D4479E968DF}" srcId="{A32892A0-9864-46F5-8B2A-16C052A45AA0}" destId="{D6380A44-C484-4F07-85C3-38FA1205E142}" srcOrd="3" destOrd="0" parTransId="{B5AD17F2-FB08-46E4-BBC8-01FC668E5D0C}" sibTransId="{5CECE7F9-8F9B-46EC-8757-69BE5E8BF189}"/>
    <dgm:cxn modelId="{04A54DA7-0596-4348-8BB3-EB1592E1CC3B}" srcId="{A32892A0-9864-46F5-8B2A-16C052A45AA0}" destId="{498E97AC-A597-42D3-A3FE-5A546AF3F4EC}" srcOrd="1" destOrd="0" parTransId="{DAB2D464-ECB6-4D58-8785-E4BA789D61E3}" sibTransId="{02FCEBCC-929C-479A-AA54-29468470CE15}"/>
    <dgm:cxn modelId="{AA4AA86A-0BAD-4223-BE42-A34EA703EE77}" type="presOf" srcId="{E76E6863-7FF7-4608-B9B0-D7EFEEDF0200}" destId="{71AA086C-AAD8-44D9-9C2B-005838E8A52F}" srcOrd="0" destOrd="0" presId="urn:microsoft.com/office/officeart/2005/8/layout/bProcess3"/>
    <dgm:cxn modelId="{07ED0905-E406-4EA9-949D-D55A7979925D}" type="presOf" srcId="{DB2ED442-ACB8-479B-81F0-85ACAB6DDE6A}" destId="{6104DCD8-5446-449D-92C9-7B4C5A1392D4}" srcOrd="0" destOrd="0" presId="urn:microsoft.com/office/officeart/2005/8/layout/bProcess3"/>
    <dgm:cxn modelId="{D5A27CA8-52A6-4E55-A98E-51BB9996AB8B}" type="presOf" srcId="{61037943-C1C4-43EF-8FF3-DC5B10C19FF3}" destId="{6E671AE9-019F-4BCA-B708-2C97CE17AD36}" srcOrd="0" destOrd="0" presId="urn:microsoft.com/office/officeart/2005/8/layout/bProcess3"/>
    <dgm:cxn modelId="{FB21AB5F-A44D-4CA2-8B2F-6B540F356D60}" type="presOf" srcId="{92738D4D-4AC5-4BE1-B8EB-F73996FBD254}" destId="{EF5A06F5-B84C-4CB0-9DD0-80EE17130C40}" srcOrd="0" destOrd="0" presId="urn:microsoft.com/office/officeart/2005/8/layout/bProcess3"/>
    <dgm:cxn modelId="{460EAE58-CC82-4223-A8CF-AC7068893F5D}" type="presOf" srcId="{02FCEBCC-929C-479A-AA54-29468470CE15}" destId="{92A34A85-76A7-4008-8502-7C9ADF05D30E}" srcOrd="0" destOrd="0" presId="urn:microsoft.com/office/officeart/2005/8/layout/bProcess3"/>
    <dgm:cxn modelId="{CFF834A6-92DB-4BB7-9F4B-03B7B9E0E8F1}" type="presOf" srcId="{2217BA7B-500C-4765-88A5-96112AD31500}" destId="{7C9888B2-E657-49C5-A145-D42EE7773F0E}" srcOrd="0" destOrd="0" presId="urn:microsoft.com/office/officeart/2005/8/layout/bProcess3"/>
    <dgm:cxn modelId="{CB591788-73E7-47B4-B6E4-DBA89B17ED18}" type="presOf" srcId="{32FC22AB-ADE8-4C37-A325-E26AE97697EF}" destId="{2EEF8CBD-F8F5-466D-A7A0-844F3372D88B}" srcOrd="1" destOrd="0" presId="urn:microsoft.com/office/officeart/2005/8/layout/bProcess3"/>
    <dgm:cxn modelId="{5B5B4AB4-B0C8-43E4-9152-AEAF92E478BD}" type="presOf" srcId="{61037943-C1C4-43EF-8FF3-DC5B10C19FF3}" destId="{87ABDE38-11D5-4221-9F83-F71C52B04D21}" srcOrd="1" destOrd="0" presId="urn:microsoft.com/office/officeart/2005/8/layout/bProcess3"/>
    <dgm:cxn modelId="{95F8D065-1F42-4363-A5D8-DE19E36B7023}" type="presOf" srcId="{5CECE7F9-8F9B-46EC-8757-69BE5E8BF189}" destId="{C5D180B7-5998-4CB9-A069-76E72ED221F8}" srcOrd="0" destOrd="0" presId="urn:microsoft.com/office/officeart/2005/8/layout/bProcess3"/>
    <dgm:cxn modelId="{F882BA40-D689-433C-86F5-EBB9A7E902BE}" srcId="{A32892A0-9864-46F5-8B2A-16C052A45AA0}" destId="{5BB4771C-842B-489A-97BB-18BF15D5DC68}" srcOrd="7" destOrd="0" parTransId="{C456CA70-D005-4DFC-9390-D0BBD9BCEB55}" sibTransId="{ED7BAC33-9C91-4059-9E8F-CBE6361AB115}"/>
    <dgm:cxn modelId="{2D335E3A-9E78-4513-85FE-03C11A1CF28F}" type="presOf" srcId="{5CECE7F9-8F9B-46EC-8757-69BE5E8BF189}" destId="{8B286404-CDFC-44FE-9866-F94D1BF30BBB}" srcOrd="1" destOrd="0" presId="urn:microsoft.com/office/officeart/2005/8/layout/bProcess3"/>
    <dgm:cxn modelId="{B7EB8344-AD4E-4639-AFAC-B4F670A7049F}" type="presOf" srcId="{02FCEBCC-929C-479A-AA54-29468470CE15}" destId="{46297DED-EB96-4B47-83F2-0A5609538DD6}" srcOrd="1" destOrd="0" presId="urn:microsoft.com/office/officeart/2005/8/layout/bProcess3"/>
    <dgm:cxn modelId="{BEB68486-17B0-40A0-8CEF-620C7CD7F512}" type="presOf" srcId="{498E97AC-A597-42D3-A3FE-5A546AF3F4EC}" destId="{739307FD-096B-4479-9CD1-A4C67B643627}" srcOrd="0" destOrd="0" presId="urn:microsoft.com/office/officeart/2005/8/layout/bProcess3"/>
    <dgm:cxn modelId="{9B348D25-B501-4A1F-9952-1AFE9649CFC7}" type="presOf" srcId="{61425CDE-566F-4423-93B7-CF52F97FEF18}" destId="{C42675F4-7EC5-4D64-B79F-65F82ADDB5F5}" srcOrd="0" destOrd="0" presId="urn:microsoft.com/office/officeart/2005/8/layout/bProcess3"/>
    <dgm:cxn modelId="{692C2151-887B-48E4-9E06-A405FB614270}" type="presOf" srcId="{F9CF6004-65E5-4960-BE31-A34E6A6266EF}" destId="{BDEE8753-D8D9-4DEC-A329-F7ABEF3EB6FA}" srcOrd="0" destOrd="0" presId="urn:microsoft.com/office/officeart/2005/8/layout/bProcess3"/>
    <dgm:cxn modelId="{04EC516A-FE38-414D-9D5E-986A98A289DE}" type="presOf" srcId="{32FC22AB-ADE8-4C37-A325-E26AE97697EF}" destId="{CA1857F8-D08C-46DC-8F4B-68366AF9F7B2}" srcOrd="0" destOrd="0" presId="urn:microsoft.com/office/officeart/2005/8/layout/bProcess3"/>
    <dgm:cxn modelId="{E6456EF1-C212-44E4-BD8B-91A5062851AA}" type="presOf" srcId="{E76E6863-7FF7-4608-B9B0-D7EFEEDF0200}" destId="{7498A8F9-D5C9-4252-ACAD-AFFF8075EDBB}" srcOrd="1" destOrd="0" presId="urn:microsoft.com/office/officeart/2005/8/layout/bProcess3"/>
    <dgm:cxn modelId="{8CA8BB96-CE7D-49C3-B251-DEDEC374E582}" srcId="{A32892A0-9864-46F5-8B2A-16C052A45AA0}" destId="{2A536D95-6D4C-4507-BC61-AEE2535F244B}" srcOrd="6" destOrd="0" parTransId="{C9D0FB89-B5DB-4427-9DF9-9FDBA3A025F9}" sibTransId="{61037943-C1C4-43EF-8FF3-DC5B10C19FF3}"/>
    <dgm:cxn modelId="{2E5E659A-15D0-491C-B22C-C55CCD8C669D}" srcId="{A32892A0-9864-46F5-8B2A-16C052A45AA0}" destId="{4D4F8008-6D50-400F-A8A4-188696A47F6B}" srcOrd="4" destOrd="0" parTransId="{974B06AB-95BB-44A2-9B8A-FA3FD9AC3F4B}" sibTransId="{DB2ED442-ACB8-479B-81F0-85ACAB6DDE6A}"/>
    <dgm:cxn modelId="{525F5AF0-529E-4366-83D4-BA48ED0515A3}" type="presOf" srcId="{DF4E62F5-2992-4073-ABAF-936AF9E3B1B6}" destId="{10C4AA95-901F-4E4F-9C9F-93F71AA044C9}" srcOrd="0" destOrd="0" presId="urn:microsoft.com/office/officeart/2005/8/layout/bProcess3"/>
    <dgm:cxn modelId="{C14D268D-61C2-4700-86C7-3F49966793CB}" type="presOf" srcId="{ED7BAC33-9C91-4059-9E8F-CBE6361AB115}" destId="{03B57F1C-293E-4622-8368-F0693FB4F9C1}" srcOrd="0" destOrd="0" presId="urn:microsoft.com/office/officeart/2005/8/layout/bProcess3"/>
    <dgm:cxn modelId="{768D049B-CFA4-43D5-8DAE-46A7A1A75C93}" srcId="{A32892A0-9864-46F5-8B2A-16C052A45AA0}" destId="{61425CDE-566F-4423-93B7-CF52F97FEF18}" srcOrd="5" destOrd="0" parTransId="{93A25868-EEDF-44F2-A30C-4E1A18EA2C6F}" sibTransId="{E76E6863-7FF7-4608-B9B0-D7EFEEDF0200}"/>
    <dgm:cxn modelId="{754507E7-091C-4BD3-A0E7-3D57A08DEDEF}" type="presOf" srcId="{2A536D95-6D4C-4507-BC61-AEE2535F244B}" destId="{F4D50DCC-77DD-4633-A38E-D27C795AC0EC}" srcOrd="0" destOrd="0" presId="urn:microsoft.com/office/officeart/2005/8/layout/bProcess3"/>
    <dgm:cxn modelId="{D3E626C5-586D-4895-AF22-F23A027656D3}" type="presParOf" srcId="{3C21CEF0-0ABE-476C-8F78-3AA623A9EC2E}" destId="{10C4AA95-901F-4E4F-9C9F-93F71AA044C9}" srcOrd="0" destOrd="0" presId="urn:microsoft.com/office/officeart/2005/8/layout/bProcess3"/>
    <dgm:cxn modelId="{67405182-A132-4B59-8189-5CB90CB06D16}" type="presParOf" srcId="{3C21CEF0-0ABE-476C-8F78-3AA623A9EC2E}" destId="{CA1857F8-D08C-46DC-8F4B-68366AF9F7B2}" srcOrd="1" destOrd="0" presId="urn:microsoft.com/office/officeart/2005/8/layout/bProcess3"/>
    <dgm:cxn modelId="{90EA2741-57CB-4E57-A325-17C136DF0E54}" type="presParOf" srcId="{CA1857F8-D08C-46DC-8F4B-68366AF9F7B2}" destId="{2EEF8CBD-F8F5-466D-A7A0-844F3372D88B}" srcOrd="0" destOrd="0" presId="urn:microsoft.com/office/officeart/2005/8/layout/bProcess3"/>
    <dgm:cxn modelId="{D31F325B-0445-4CD7-B4E5-EE01EE64BF49}" type="presParOf" srcId="{3C21CEF0-0ABE-476C-8F78-3AA623A9EC2E}" destId="{739307FD-096B-4479-9CD1-A4C67B643627}" srcOrd="2" destOrd="0" presId="urn:microsoft.com/office/officeart/2005/8/layout/bProcess3"/>
    <dgm:cxn modelId="{FDE7762F-1F8E-4D5D-860F-D3BAB023B227}" type="presParOf" srcId="{3C21CEF0-0ABE-476C-8F78-3AA623A9EC2E}" destId="{92A34A85-76A7-4008-8502-7C9ADF05D30E}" srcOrd="3" destOrd="0" presId="urn:microsoft.com/office/officeart/2005/8/layout/bProcess3"/>
    <dgm:cxn modelId="{45FA006A-EAD3-4EB3-95E5-C1A9AD7E04B8}" type="presParOf" srcId="{92A34A85-76A7-4008-8502-7C9ADF05D30E}" destId="{46297DED-EB96-4B47-83F2-0A5609538DD6}" srcOrd="0" destOrd="0" presId="urn:microsoft.com/office/officeart/2005/8/layout/bProcess3"/>
    <dgm:cxn modelId="{ED354712-E203-493F-A8DA-4810DCA1CB23}" type="presParOf" srcId="{3C21CEF0-0ABE-476C-8F78-3AA623A9EC2E}" destId="{EF5A06F5-B84C-4CB0-9DD0-80EE17130C40}" srcOrd="4" destOrd="0" presId="urn:microsoft.com/office/officeart/2005/8/layout/bProcess3"/>
    <dgm:cxn modelId="{6F095CCE-8107-48B6-A497-802F0A05777F}" type="presParOf" srcId="{3C21CEF0-0ABE-476C-8F78-3AA623A9EC2E}" destId="{BDEE8753-D8D9-4DEC-A329-F7ABEF3EB6FA}" srcOrd="5" destOrd="0" presId="urn:microsoft.com/office/officeart/2005/8/layout/bProcess3"/>
    <dgm:cxn modelId="{488885C5-75E2-4A43-BE95-2499140BC7DF}" type="presParOf" srcId="{BDEE8753-D8D9-4DEC-A329-F7ABEF3EB6FA}" destId="{E29FE5AC-7AE5-4E8D-A4D7-56AFA8054148}" srcOrd="0" destOrd="0" presId="urn:microsoft.com/office/officeart/2005/8/layout/bProcess3"/>
    <dgm:cxn modelId="{0D118C99-2AFF-45A9-9282-2239DC3A07B6}" type="presParOf" srcId="{3C21CEF0-0ABE-476C-8F78-3AA623A9EC2E}" destId="{60E7C7A1-3F28-47B4-8C71-45BA130E581C}" srcOrd="6" destOrd="0" presId="urn:microsoft.com/office/officeart/2005/8/layout/bProcess3"/>
    <dgm:cxn modelId="{D52DE18F-5CB7-49D9-93BC-763F1903983C}" type="presParOf" srcId="{3C21CEF0-0ABE-476C-8F78-3AA623A9EC2E}" destId="{C5D180B7-5998-4CB9-A069-76E72ED221F8}" srcOrd="7" destOrd="0" presId="urn:microsoft.com/office/officeart/2005/8/layout/bProcess3"/>
    <dgm:cxn modelId="{60902E9B-F092-4920-A9BA-8648B2F0C79E}" type="presParOf" srcId="{C5D180B7-5998-4CB9-A069-76E72ED221F8}" destId="{8B286404-CDFC-44FE-9866-F94D1BF30BBB}" srcOrd="0" destOrd="0" presId="urn:microsoft.com/office/officeart/2005/8/layout/bProcess3"/>
    <dgm:cxn modelId="{BBC3D2D9-C0B0-4BF6-940D-CD544EBDDF8B}" type="presParOf" srcId="{3C21CEF0-0ABE-476C-8F78-3AA623A9EC2E}" destId="{6DDDFF0B-12A5-4F50-A4C6-88A4A9B58658}" srcOrd="8" destOrd="0" presId="urn:microsoft.com/office/officeart/2005/8/layout/bProcess3"/>
    <dgm:cxn modelId="{892C11BB-0F64-42B1-B319-31FA245C769C}" type="presParOf" srcId="{3C21CEF0-0ABE-476C-8F78-3AA623A9EC2E}" destId="{6104DCD8-5446-449D-92C9-7B4C5A1392D4}" srcOrd="9" destOrd="0" presId="urn:microsoft.com/office/officeart/2005/8/layout/bProcess3"/>
    <dgm:cxn modelId="{088FC650-E7DF-4476-9B2D-92254677D426}" type="presParOf" srcId="{6104DCD8-5446-449D-92C9-7B4C5A1392D4}" destId="{4C60FCFE-0A28-47BD-816E-5FA8BE704194}" srcOrd="0" destOrd="0" presId="urn:microsoft.com/office/officeart/2005/8/layout/bProcess3"/>
    <dgm:cxn modelId="{76C3592D-6CFD-4482-AB45-89768D8095E3}" type="presParOf" srcId="{3C21CEF0-0ABE-476C-8F78-3AA623A9EC2E}" destId="{C42675F4-7EC5-4D64-B79F-65F82ADDB5F5}" srcOrd="10" destOrd="0" presId="urn:microsoft.com/office/officeart/2005/8/layout/bProcess3"/>
    <dgm:cxn modelId="{1F94DAA0-218A-4A3E-AE43-7D5162114CF4}" type="presParOf" srcId="{3C21CEF0-0ABE-476C-8F78-3AA623A9EC2E}" destId="{71AA086C-AAD8-44D9-9C2B-005838E8A52F}" srcOrd="11" destOrd="0" presId="urn:microsoft.com/office/officeart/2005/8/layout/bProcess3"/>
    <dgm:cxn modelId="{47AF6CE7-4FEC-4876-88B4-3F394B070DFD}" type="presParOf" srcId="{71AA086C-AAD8-44D9-9C2B-005838E8A52F}" destId="{7498A8F9-D5C9-4252-ACAD-AFFF8075EDBB}" srcOrd="0" destOrd="0" presId="urn:microsoft.com/office/officeart/2005/8/layout/bProcess3"/>
    <dgm:cxn modelId="{7B4EC3E2-9E0D-4ECF-80AE-529D3135DE11}" type="presParOf" srcId="{3C21CEF0-0ABE-476C-8F78-3AA623A9EC2E}" destId="{F4D50DCC-77DD-4633-A38E-D27C795AC0EC}" srcOrd="12" destOrd="0" presId="urn:microsoft.com/office/officeart/2005/8/layout/bProcess3"/>
    <dgm:cxn modelId="{41718B4E-0DBE-4881-9ABB-D0B36A2072A7}" type="presParOf" srcId="{3C21CEF0-0ABE-476C-8F78-3AA623A9EC2E}" destId="{6E671AE9-019F-4BCA-B708-2C97CE17AD36}" srcOrd="13" destOrd="0" presId="urn:microsoft.com/office/officeart/2005/8/layout/bProcess3"/>
    <dgm:cxn modelId="{82294D9E-0328-48B2-8418-3FF5BBB81BF1}" type="presParOf" srcId="{6E671AE9-019F-4BCA-B708-2C97CE17AD36}" destId="{87ABDE38-11D5-4221-9F83-F71C52B04D21}" srcOrd="0" destOrd="0" presId="urn:microsoft.com/office/officeart/2005/8/layout/bProcess3"/>
    <dgm:cxn modelId="{5B89E4B6-94A8-4D7A-A2CF-888B3A25B8AD}" type="presParOf" srcId="{3C21CEF0-0ABE-476C-8F78-3AA623A9EC2E}" destId="{3EF81E97-644A-4BCD-8C1B-99121E4EDE1F}" srcOrd="14" destOrd="0" presId="urn:microsoft.com/office/officeart/2005/8/layout/bProcess3"/>
    <dgm:cxn modelId="{8387ABD4-411E-4BA0-B5CE-071C85167BB3}" type="presParOf" srcId="{3C21CEF0-0ABE-476C-8F78-3AA623A9EC2E}" destId="{03B57F1C-293E-4622-8368-F0693FB4F9C1}" srcOrd="15" destOrd="0" presId="urn:microsoft.com/office/officeart/2005/8/layout/bProcess3"/>
    <dgm:cxn modelId="{CB7C2572-16E1-492F-8F5D-7FB4CF5F909E}" type="presParOf" srcId="{03B57F1C-293E-4622-8368-F0693FB4F9C1}" destId="{5A7016E9-7ACD-4569-BB43-4CC9927CAF23}" srcOrd="0" destOrd="0" presId="urn:microsoft.com/office/officeart/2005/8/layout/bProcess3"/>
    <dgm:cxn modelId="{7AF60772-228F-45F7-86A5-82EEB9969E03}" type="presParOf" srcId="{3C21CEF0-0ABE-476C-8F78-3AA623A9EC2E}" destId="{7C9888B2-E657-49C5-A145-D42EE7773F0E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1857F8-D08C-46DC-8F4B-68366AF9F7B2}">
      <dsp:nvSpPr>
        <dsp:cNvPr id="0" name=""/>
        <dsp:cNvSpPr/>
      </dsp:nvSpPr>
      <dsp:spPr>
        <a:xfrm>
          <a:off x="2636123" y="489984"/>
          <a:ext cx="3783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317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815059" y="533660"/>
        <a:ext cx="20445" cy="4089"/>
      </dsp:txXfrm>
    </dsp:sp>
    <dsp:sp modelId="{10C4AA95-901F-4E4F-9C9F-93F71AA044C9}">
      <dsp:nvSpPr>
        <dsp:cNvPr id="0" name=""/>
        <dsp:cNvSpPr/>
      </dsp:nvSpPr>
      <dsp:spPr>
        <a:xfrm>
          <a:off x="860022" y="2334"/>
          <a:ext cx="1777900" cy="10667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8:00</a:t>
          </a:r>
          <a:r>
            <a:rPr lang="zh-TW" altLang="en-US" sz="2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起床</a:t>
          </a:r>
          <a:endParaRPr lang="zh-TW" altLang="en-US" sz="2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860022" y="2334"/>
        <a:ext cx="1777900" cy="1066740"/>
      </dsp:txXfrm>
    </dsp:sp>
    <dsp:sp modelId="{92A34A85-76A7-4008-8502-7C9ADF05D30E}">
      <dsp:nvSpPr>
        <dsp:cNvPr id="0" name=""/>
        <dsp:cNvSpPr/>
      </dsp:nvSpPr>
      <dsp:spPr>
        <a:xfrm>
          <a:off x="4822941" y="489984"/>
          <a:ext cx="3783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317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01877" y="533660"/>
        <a:ext cx="20445" cy="4089"/>
      </dsp:txXfrm>
    </dsp:sp>
    <dsp:sp modelId="{739307FD-096B-4479-9CD1-A4C67B643627}">
      <dsp:nvSpPr>
        <dsp:cNvPr id="0" name=""/>
        <dsp:cNvSpPr/>
      </dsp:nvSpPr>
      <dsp:spPr>
        <a:xfrm>
          <a:off x="3046840" y="2334"/>
          <a:ext cx="1777900" cy="106674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9:00</a:t>
          </a:r>
          <a:r>
            <a:rPr lang="zh-TW" altLang="en-US" sz="2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到樂園</a:t>
          </a:r>
          <a:endParaRPr lang="zh-TW" altLang="en-US" sz="2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046840" y="2334"/>
        <a:ext cx="1777900" cy="1066740"/>
      </dsp:txXfrm>
    </dsp:sp>
    <dsp:sp modelId="{BDEE8753-D8D9-4DEC-A329-F7ABEF3EB6FA}">
      <dsp:nvSpPr>
        <dsp:cNvPr id="0" name=""/>
        <dsp:cNvSpPr/>
      </dsp:nvSpPr>
      <dsp:spPr>
        <a:xfrm>
          <a:off x="7009759" y="489984"/>
          <a:ext cx="3783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317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188695" y="533660"/>
        <a:ext cx="20445" cy="4089"/>
      </dsp:txXfrm>
    </dsp:sp>
    <dsp:sp modelId="{EF5A06F5-B84C-4CB0-9DD0-80EE17130C40}">
      <dsp:nvSpPr>
        <dsp:cNvPr id="0" name=""/>
        <dsp:cNvSpPr/>
      </dsp:nvSpPr>
      <dsp:spPr>
        <a:xfrm>
          <a:off x="5233658" y="2334"/>
          <a:ext cx="1777900" cy="106674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摩天輪</a:t>
          </a:r>
          <a:endParaRPr lang="zh-TW" altLang="en-US" sz="2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233658" y="2334"/>
        <a:ext cx="1777900" cy="1066740"/>
      </dsp:txXfrm>
    </dsp:sp>
    <dsp:sp modelId="{C5D180B7-5998-4CB9-A069-76E72ED221F8}">
      <dsp:nvSpPr>
        <dsp:cNvPr id="0" name=""/>
        <dsp:cNvSpPr/>
      </dsp:nvSpPr>
      <dsp:spPr>
        <a:xfrm>
          <a:off x="1748973" y="1067275"/>
          <a:ext cx="6560453" cy="378317"/>
        </a:xfrm>
        <a:custGeom>
          <a:avLst/>
          <a:gdLst/>
          <a:ahLst/>
          <a:cxnLst/>
          <a:rect l="0" t="0" r="0" b="0"/>
          <a:pathLst>
            <a:path>
              <a:moveTo>
                <a:pt x="6560453" y="0"/>
              </a:moveTo>
              <a:lnTo>
                <a:pt x="6560453" y="206258"/>
              </a:lnTo>
              <a:lnTo>
                <a:pt x="0" y="206258"/>
              </a:lnTo>
              <a:lnTo>
                <a:pt x="0" y="37831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864870" y="1254389"/>
        <a:ext cx="328659" cy="4089"/>
      </dsp:txXfrm>
    </dsp:sp>
    <dsp:sp modelId="{60E7C7A1-3F28-47B4-8C71-45BA130E581C}">
      <dsp:nvSpPr>
        <dsp:cNvPr id="0" name=""/>
        <dsp:cNvSpPr/>
      </dsp:nvSpPr>
      <dsp:spPr>
        <a:xfrm>
          <a:off x="7420476" y="2334"/>
          <a:ext cx="1777900" cy="106674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宇宙迴旋</a:t>
          </a:r>
          <a:endParaRPr lang="zh-TW" altLang="en-US" sz="2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420476" y="2334"/>
        <a:ext cx="1777900" cy="1066740"/>
      </dsp:txXfrm>
    </dsp:sp>
    <dsp:sp modelId="{6104DCD8-5446-449D-92C9-7B4C5A1392D4}">
      <dsp:nvSpPr>
        <dsp:cNvPr id="0" name=""/>
        <dsp:cNvSpPr/>
      </dsp:nvSpPr>
      <dsp:spPr>
        <a:xfrm>
          <a:off x="2636123" y="1965642"/>
          <a:ext cx="3783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317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815059" y="2009317"/>
        <a:ext cx="20445" cy="4089"/>
      </dsp:txXfrm>
    </dsp:sp>
    <dsp:sp modelId="{6DDDFF0B-12A5-4F50-A4C6-88A4A9B58658}">
      <dsp:nvSpPr>
        <dsp:cNvPr id="0" name=""/>
        <dsp:cNvSpPr/>
      </dsp:nvSpPr>
      <dsp:spPr>
        <a:xfrm>
          <a:off x="860022" y="1477992"/>
          <a:ext cx="1777900" cy="106674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碰碰車</a:t>
          </a:r>
          <a:endParaRPr lang="zh-TW" altLang="en-US" sz="2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860022" y="1477992"/>
        <a:ext cx="1777900" cy="1066740"/>
      </dsp:txXfrm>
    </dsp:sp>
    <dsp:sp modelId="{71AA086C-AAD8-44D9-9C2B-005838E8A52F}">
      <dsp:nvSpPr>
        <dsp:cNvPr id="0" name=""/>
        <dsp:cNvSpPr/>
      </dsp:nvSpPr>
      <dsp:spPr>
        <a:xfrm>
          <a:off x="4822941" y="1965642"/>
          <a:ext cx="3783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317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01877" y="2009317"/>
        <a:ext cx="20445" cy="4089"/>
      </dsp:txXfrm>
    </dsp:sp>
    <dsp:sp modelId="{C42675F4-7EC5-4D64-B79F-65F82ADDB5F5}">
      <dsp:nvSpPr>
        <dsp:cNvPr id="0" name=""/>
        <dsp:cNvSpPr/>
      </dsp:nvSpPr>
      <dsp:spPr>
        <a:xfrm>
          <a:off x="3046840" y="1477992"/>
          <a:ext cx="1777900" cy="1066740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3000">
              <a:srgbClr val="FFFF00"/>
            </a:gs>
            <a:gs pos="100000">
              <a:srgbClr val="FF0000"/>
            </a:gs>
          </a:gsLst>
          <a:lin ang="5400000" scaled="1"/>
        </a:gradFill>
        <a:ln w="28575"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12:00</a:t>
          </a:r>
          <a:r>
            <a:rPr lang="zh-TW" altLang="en-US" sz="22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午餐</a:t>
          </a:r>
          <a:endParaRPr lang="zh-TW" altLang="en-US" sz="22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046840" y="1477992"/>
        <a:ext cx="1777900" cy="1066740"/>
      </dsp:txXfrm>
    </dsp:sp>
    <dsp:sp modelId="{6E671AE9-019F-4BCA-B708-2C97CE17AD36}">
      <dsp:nvSpPr>
        <dsp:cNvPr id="0" name=""/>
        <dsp:cNvSpPr/>
      </dsp:nvSpPr>
      <dsp:spPr>
        <a:xfrm>
          <a:off x="7009759" y="1965642"/>
          <a:ext cx="3783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317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188695" y="2009317"/>
        <a:ext cx="20445" cy="4089"/>
      </dsp:txXfrm>
    </dsp:sp>
    <dsp:sp modelId="{F4D50DCC-77DD-4633-A38E-D27C795AC0EC}">
      <dsp:nvSpPr>
        <dsp:cNvPr id="0" name=""/>
        <dsp:cNvSpPr/>
      </dsp:nvSpPr>
      <dsp:spPr>
        <a:xfrm>
          <a:off x="5233658" y="1477992"/>
          <a:ext cx="1777900" cy="106674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咖啡杯</a:t>
          </a:r>
          <a:endParaRPr lang="zh-TW" altLang="en-US" sz="2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233658" y="1477992"/>
        <a:ext cx="1777900" cy="1066740"/>
      </dsp:txXfrm>
    </dsp:sp>
    <dsp:sp modelId="{03B57F1C-293E-4622-8368-F0693FB4F9C1}">
      <dsp:nvSpPr>
        <dsp:cNvPr id="0" name=""/>
        <dsp:cNvSpPr/>
      </dsp:nvSpPr>
      <dsp:spPr>
        <a:xfrm>
          <a:off x="1748973" y="2542932"/>
          <a:ext cx="6560453" cy="378317"/>
        </a:xfrm>
        <a:custGeom>
          <a:avLst/>
          <a:gdLst/>
          <a:ahLst/>
          <a:cxnLst/>
          <a:rect l="0" t="0" r="0" b="0"/>
          <a:pathLst>
            <a:path>
              <a:moveTo>
                <a:pt x="6560453" y="0"/>
              </a:moveTo>
              <a:lnTo>
                <a:pt x="6560453" y="206258"/>
              </a:lnTo>
              <a:lnTo>
                <a:pt x="0" y="206258"/>
              </a:lnTo>
              <a:lnTo>
                <a:pt x="0" y="37831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864870" y="2730046"/>
        <a:ext cx="328659" cy="4089"/>
      </dsp:txXfrm>
    </dsp:sp>
    <dsp:sp modelId="{3EF81E97-644A-4BCD-8C1B-99121E4EDE1F}">
      <dsp:nvSpPr>
        <dsp:cNvPr id="0" name=""/>
        <dsp:cNvSpPr/>
      </dsp:nvSpPr>
      <dsp:spPr>
        <a:xfrm>
          <a:off x="7420476" y="1477992"/>
          <a:ext cx="1777900" cy="106674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尋寶船</a:t>
          </a:r>
          <a:endParaRPr lang="zh-TW" altLang="en-US" sz="2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420476" y="1477992"/>
        <a:ext cx="1777900" cy="1066740"/>
      </dsp:txXfrm>
    </dsp:sp>
    <dsp:sp modelId="{7C9888B2-E657-49C5-A145-D42EE7773F0E}">
      <dsp:nvSpPr>
        <dsp:cNvPr id="0" name=""/>
        <dsp:cNvSpPr/>
      </dsp:nvSpPr>
      <dsp:spPr>
        <a:xfrm>
          <a:off x="860022" y="2953649"/>
          <a:ext cx="1777900" cy="106674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16:00</a:t>
          </a:r>
          <a:r>
            <a:rPr lang="zh-TW" altLang="en-US" sz="2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回家</a:t>
          </a:r>
          <a:endParaRPr lang="zh-TW" altLang="en-US" sz="22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860022" y="2953649"/>
        <a:ext cx="1777900" cy="1066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DDC29-4920-4A42-A1C0-DE21C8B9F7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A403-62DB-492C-BABF-1B4BF8BEFA0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18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DDC29-4920-4A42-A1C0-DE21C8B9F7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A403-62DB-492C-BABF-1B4BF8BEFA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432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DDC29-4920-4A42-A1C0-DE21C8B9F7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A403-62DB-492C-BABF-1B4BF8BEFA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109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DDC29-4920-4A42-A1C0-DE21C8B9F7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A403-62DB-492C-BABF-1B4BF8BEFA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358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DDC29-4920-4A42-A1C0-DE21C8B9F7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A403-62DB-492C-BABF-1B4BF8BEFA0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2453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DDC29-4920-4A42-A1C0-DE21C8B9F7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A403-62DB-492C-BABF-1B4BF8BEFA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4393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DDC29-4920-4A42-A1C0-DE21C8B9F7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A403-62DB-492C-BABF-1B4BF8BEFA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029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DDC29-4920-4A42-A1C0-DE21C8B9F7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A403-62DB-492C-BABF-1B4BF8BEFA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362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DDC29-4920-4A42-A1C0-DE21C8B9F7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A403-62DB-492C-BABF-1B4BF8BEFA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4864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ABDDC29-4920-4A42-A1C0-DE21C8B9F7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D7A403-62DB-492C-BABF-1B4BF8BEFA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183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DDC29-4920-4A42-A1C0-DE21C8B9F7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7A403-62DB-492C-BABF-1B4BF8BEFA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7785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ABDDC29-4920-4A42-A1C0-DE21C8B9F74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5D7A403-62DB-492C-BABF-1B4BF8BEFA0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013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50" baseline="0">
          <a:solidFill>
            <a:schemeClr val="tx1">
              <a:lumMod val="75000"/>
              <a:lumOff val="2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3200" kern="1200">
          <a:solidFill>
            <a:schemeClr val="tx1">
              <a:lumMod val="75000"/>
              <a:lumOff val="2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8oEWu1F9SJ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規劃：阿珉老師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60718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0886761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9163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412979"/>
              </p:ext>
            </p:extLst>
          </p:nvPr>
        </p:nvGraphicFramePr>
        <p:xfrm>
          <a:off x="1097280" y="1886629"/>
          <a:ext cx="10056226" cy="4030844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508434">
                  <a:extLst>
                    <a:ext uri="{9D8B030D-6E8A-4147-A177-3AD203B41FA5}">
                      <a16:colId xmlns:a16="http://schemas.microsoft.com/office/drawing/2014/main" val="2298366863"/>
                    </a:ext>
                  </a:extLst>
                </a:gridCol>
                <a:gridCol w="1508434">
                  <a:extLst>
                    <a:ext uri="{9D8B030D-6E8A-4147-A177-3AD203B41FA5}">
                      <a16:colId xmlns:a16="http://schemas.microsoft.com/office/drawing/2014/main" val="1705363615"/>
                    </a:ext>
                  </a:extLst>
                </a:gridCol>
                <a:gridCol w="1508434">
                  <a:extLst>
                    <a:ext uri="{9D8B030D-6E8A-4147-A177-3AD203B41FA5}">
                      <a16:colId xmlns:a16="http://schemas.microsoft.com/office/drawing/2014/main" val="105902658"/>
                    </a:ext>
                  </a:extLst>
                </a:gridCol>
                <a:gridCol w="1508434">
                  <a:extLst>
                    <a:ext uri="{9D8B030D-6E8A-4147-A177-3AD203B41FA5}">
                      <a16:colId xmlns:a16="http://schemas.microsoft.com/office/drawing/2014/main" val="3977181663"/>
                    </a:ext>
                  </a:extLst>
                </a:gridCol>
                <a:gridCol w="1508434">
                  <a:extLst>
                    <a:ext uri="{9D8B030D-6E8A-4147-A177-3AD203B41FA5}">
                      <a16:colId xmlns:a16="http://schemas.microsoft.com/office/drawing/2014/main" val="435684573"/>
                    </a:ext>
                  </a:extLst>
                </a:gridCol>
                <a:gridCol w="1508434">
                  <a:extLst>
                    <a:ext uri="{9D8B030D-6E8A-4147-A177-3AD203B41FA5}">
                      <a16:colId xmlns:a16="http://schemas.microsoft.com/office/drawing/2014/main" val="1898629481"/>
                    </a:ext>
                  </a:extLst>
                </a:gridCol>
                <a:gridCol w="1005622">
                  <a:extLst>
                    <a:ext uri="{9D8B030D-6E8A-4147-A177-3AD203B41FA5}">
                      <a16:colId xmlns:a16="http://schemas.microsoft.com/office/drawing/2014/main" val="406356401"/>
                    </a:ext>
                  </a:extLst>
                </a:gridCol>
              </a:tblGrid>
              <a:tr h="75905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門票</a:t>
                      </a:r>
                      <a:r>
                        <a:rPr lang="en-US" altLang="zh-TW">
                          <a:effectLst/>
                        </a:rPr>
                        <a:t>【</a:t>
                      </a:r>
                      <a:r>
                        <a:rPr lang="zh-TW" altLang="en-US">
                          <a:effectLst/>
                        </a:rPr>
                        <a:t>適用紙本五倍券及數位五倍券</a:t>
                      </a:r>
                      <a:r>
                        <a:rPr lang="en-US" altLang="zh-TW"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園區自營遊樂設施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小小水樂園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夏季開放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81505081"/>
                  </a:ext>
                </a:extLst>
              </a:tr>
              <a:tr h="18845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(5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669551"/>
                  </a:ext>
                </a:extLst>
              </a:tr>
              <a:tr h="1387239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999067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778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</p:txBody>
      </p:sp>
      <p:pic>
        <p:nvPicPr>
          <p:cNvPr id="3076" name="Picture 4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737" y="1946366"/>
            <a:ext cx="4557819" cy="34183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587124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4098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109" y="2056448"/>
            <a:ext cx="4223808" cy="316785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8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-</a:t>
            </a:r>
            <a:r>
              <a:rPr lang="zh-TW" altLang="en-US" b="1" dirty="0"/>
              <a:t>精華篇</a:t>
            </a:r>
          </a:p>
        </p:txBody>
      </p:sp>
      <p:pic>
        <p:nvPicPr>
          <p:cNvPr id="4" name="8oEWu1F9SJ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45921" y="1737360"/>
            <a:ext cx="8360229" cy="470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98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7002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76</TotalTime>
  <Words>187</Words>
  <Application>Microsoft Office PowerPoint</Application>
  <PresentationFormat>寬螢幕</PresentationFormat>
  <Paragraphs>36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微軟正黑體</vt:lpstr>
      <vt:lpstr>新細明體</vt:lpstr>
      <vt:lpstr>Calibri</vt:lpstr>
      <vt:lpstr>Calibri Light</vt:lpstr>
      <vt:lpstr>回顧</vt:lpstr>
      <vt:lpstr>兒童樂園一日遊</vt:lpstr>
      <vt:lpstr>行程規劃</vt:lpstr>
      <vt:lpstr>票價</vt:lpstr>
      <vt:lpstr>摩天輪</vt:lpstr>
      <vt:lpstr>宇宙迴旋</vt:lpstr>
      <vt:lpstr>兒童新樂園簡介-精華篇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9</cp:revision>
  <dcterms:created xsi:type="dcterms:W3CDTF">2021-12-28T02:46:25Z</dcterms:created>
  <dcterms:modified xsi:type="dcterms:W3CDTF">2022-01-11T03:03:58Z</dcterms:modified>
</cp:coreProperties>
</file>