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244CD4-E1C4-4209-BDC4-67296733686D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5B77C9E-1097-4663-8537-9ACCD3206521}">
      <dgm:prSet phldrT="[文字]"/>
      <dgm:spPr/>
      <dgm:t>
        <a:bodyPr/>
        <a:lstStyle/>
        <a:p>
          <a:r>
            <a:rPr lang="en-US" altLang="zh-TW" dirty="0" smtClean="0"/>
            <a:t>8</a:t>
          </a:r>
          <a:r>
            <a:rPr lang="zh-TW" altLang="en-US" dirty="0" smtClean="0"/>
            <a:t>；</a:t>
          </a:r>
          <a:r>
            <a:rPr lang="en-US" altLang="zh-TW" dirty="0" smtClean="0"/>
            <a:t>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2AA3A9FC-5757-4A11-BAA6-F3D4B2C0DAB9}" type="parTrans" cxnId="{D2044315-B0F1-432B-8A23-22CEF978D760}">
      <dgm:prSet/>
      <dgm:spPr/>
      <dgm:t>
        <a:bodyPr/>
        <a:lstStyle/>
        <a:p>
          <a:endParaRPr lang="zh-TW" altLang="en-US"/>
        </a:p>
      </dgm:t>
    </dgm:pt>
    <dgm:pt modelId="{15EF64F4-8434-4CE5-8FFC-29A7BDECEEF2}" type="sibTrans" cxnId="{D2044315-B0F1-432B-8A23-22CEF978D760}">
      <dgm:prSet/>
      <dgm:spPr/>
      <dgm:t>
        <a:bodyPr/>
        <a:lstStyle/>
        <a:p>
          <a:endParaRPr lang="zh-TW" altLang="en-US"/>
        </a:p>
      </dgm:t>
    </dgm:pt>
    <dgm:pt modelId="{D5F62AC0-078C-4906-9710-A3CE4142AC55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F3E8C254-8A82-4B09-B5CE-7044E4AA80A7}" type="parTrans" cxnId="{64817863-7AFE-4FB3-AD42-646B49F2F018}">
      <dgm:prSet/>
      <dgm:spPr/>
      <dgm:t>
        <a:bodyPr/>
        <a:lstStyle/>
        <a:p>
          <a:endParaRPr lang="zh-TW" altLang="en-US"/>
        </a:p>
      </dgm:t>
    </dgm:pt>
    <dgm:pt modelId="{392C28FD-E1E5-47EB-805D-EA14BC431047}" type="sibTrans" cxnId="{64817863-7AFE-4FB3-AD42-646B49F2F018}">
      <dgm:prSet/>
      <dgm:spPr/>
      <dgm:t>
        <a:bodyPr/>
        <a:lstStyle/>
        <a:p>
          <a:endParaRPr lang="zh-TW" altLang="en-US"/>
        </a:p>
      </dgm:t>
    </dgm:pt>
    <dgm:pt modelId="{00E63AE7-30E7-4941-A3B4-D25E39E2F871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66F9990E-A8AE-4E72-BFF3-82C7FE8A0551}" type="parTrans" cxnId="{E3CF13BF-2967-4864-91F3-0EC098C2B717}">
      <dgm:prSet/>
      <dgm:spPr/>
      <dgm:t>
        <a:bodyPr/>
        <a:lstStyle/>
        <a:p>
          <a:endParaRPr lang="zh-TW" altLang="en-US"/>
        </a:p>
      </dgm:t>
    </dgm:pt>
    <dgm:pt modelId="{CDD5D4ED-0F01-471E-B828-597D10DBA8FE}" type="sibTrans" cxnId="{E3CF13BF-2967-4864-91F3-0EC098C2B717}">
      <dgm:prSet/>
      <dgm:spPr/>
      <dgm:t>
        <a:bodyPr/>
        <a:lstStyle/>
        <a:p>
          <a:endParaRPr lang="zh-TW" altLang="en-US"/>
        </a:p>
      </dgm:t>
    </dgm:pt>
    <dgm:pt modelId="{DE0A9CFE-CF0A-4497-BE41-6450328422CF}">
      <dgm:prSet phldrT="[文字]"/>
      <dgm:spPr/>
      <dgm:t>
        <a:bodyPr/>
        <a:lstStyle/>
        <a:p>
          <a:r>
            <a:rPr lang="zh-TW" altLang="en-US" dirty="0" smtClean="0"/>
            <a:t>森林吼吼樹屋</a:t>
          </a:r>
          <a:endParaRPr lang="zh-TW" altLang="en-US" dirty="0"/>
        </a:p>
      </dgm:t>
    </dgm:pt>
    <dgm:pt modelId="{FB4745D7-6876-4008-BFFA-5402E99F57C2}" type="parTrans" cxnId="{CE17B6D5-4D15-423A-ABE2-D0CBA80DFA3A}">
      <dgm:prSet/>
      <dgm:spPr/>
      <dgm:t>
        <a:bodyPr/>
        <a:lstStyle/>
        <a:p>
          <a:endParaRPr lang="zh-TW" altLang="en-US"/>
        </a:p>
      </dgm:t>
    </dgm:pt>
    <dgm:pt modelId="{4BE3437D-FEFC-488F-B546-AF9C8E9D0C13}" type="sibTrans" cxnId="{CE17B6D5-4D15-423A-ABE2-D0CBA80DFA3A}">
      <dgm:prSet/>
      <dgm:spPr/>
      <dgm:t>
        <a:bodyPr/>
        <a:lstStyle/>
        <a:p>
          <a:endParaRPr lang="zh-TW" altLang="en-US"/>
        </a:p>
      </dgm:t>
    </dgm:pt>
    <dgm:pt modelId="{08701011-3C6F-4147-89FA-3592D10919E1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8E996A88-E112-4900-89A0-E83D7BE2F4A5}" type="parTrans" cxnId="{99B9D321-7F12-4ED2-8ED6-A3D8B2236AE8}">
      <dgm:prSet/>
      <dgm:spPr/>
      <dgm:t>
        <a:bodyPr/>
        <a:lstStyle/>
        <a:p>
          <a:endParaRPr lang="zh-TW" altLang="en-US"/>
        </a:p>
      </dgm:t>
    </dgm:pt>
    <dgm:pt modelId="{60251667-80F8-4EE7-90CF-02A802E30402}" type="sibTrans" cxnId="{99B9D321-7F12-4ED2-8ED6-A3D8B2236AE8}">
      <dgm:prSet/>
      <dgm:spPr/>
      <dgm:t>
        <a:bodyPr/>
        <a:lstStyle/>
        <a:p>
          <a:endParaRPr lang="zh-TW" altLang="en-US"/>
        </a:p>
      </dgm:t>
    </dgm:pt>
    <dgm:pt modelId="{7C963E8C-6671-4885-937E-F801CAFC4600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73F1D58B-E6E0-4901-82BC-0B2EE81137FF}" type="parTrans" cxnId="{46E7800A-5DAD-4CAA-BB91-405A02ED769D}">
      <dgm:prSet/>
      <dgm:spPr/>
      <dgm:t>
        <a:bodyPr/>
        <a:lstStyle/>
        <a:p>
          <a:endParaRPr lang="zh-TW" altLang="en-US"/>
        </a:p>
      </dgm:t>
    </dgm:pt>
    <dgm:pt modelId="{D0E8B1EB-D6FE-4686-A228-172DE9D59075}" type="sibTrans" cxnId="{46E7800A-5DAD-4CAA-BB91-405A02ED769D}">
      <dgm:prSet/>
      <dgm:spPr/>
      <dgm:t>
        <a:bodyPr/>
        <a:lstStyle/>
        <a:p>
          <a:endParaRPr lang="zh-TW" altLang="en-US"/>
        </a:p>
      </dgm:t>
    </dgm:pt>
    <dgm:pt modelId="{52E68EBF-3359-460D-84AC-E523E2438332}" type="pres">
      <dgm:prSet presAssocID="{D3244CD4-E1C4-4209-BDC4-6729673368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1AA90BC-5DA9-4B2F-8280-55039F985272}" type="pres">
      <dgm:prSet presAssocID="{A5B77C9E-1097-4663-8537-9ACCD3206521}" presName="vertFlow" presStyleCnt="0"/>
      <dgm:spPr/>
    </dgm:pt>
    <dgm:pt modelId="{C4921389-1AC3-4E18-B57B-D028EBBD7EC4}" type="pres">
      <dgm:prSet presAssocID="{A5B77C9E-1097-4663-8537-9ACCD3206521}" presName="header" presStyleLbl="node1" presStyleIdx="0" presStyleCnt="2"/>
      <dgm:spPr/>
      <dgm:t>
        <a:bodyPr/>
        <a:lstStyle/>
        <a:p>
          <a:endParaRPr lang="zh-TW" altLang="en-US"/>
        </a:p>
      </dgm:t>
    </dgm:pt>
    <dgm:pt modelId="{3256A5F6-B393-409A-B080-CE331D2C7B5E}" type="pres">
      <dgm:prSet presAssocID="{F3E8C254-8A82-4B09-B5CE-7044E4AA80A7}" presName="parTrans" presStyleLbl="sibTrans2D1" presStyleIdx="0" presStyleCnt="4"/>
      <dgm:spPr/>
      <dgm:t>
        <a:bodyPr/>
        <a:lstStyle/>
        <a:p>
          <a:endParaRPr lang="zh-TW" altLang="en-US"/>
        </a:p>
      </dgm:t>
    </dgm:pt>
    <dgm:pt modelId="{5F854087-58AF-48CE-A018-825C33A78AB3}" type="pres">
      <dgm:prSet presAssocID="{D5F62AC0-078C-4906-9710-A3CE4142AC55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58481A-2206-4915-ADA9-A8EFAFAD0E52}" type="pres">
      <dgm:prSet presAssocID="{392C28FD-E1E5-47EB-805D-EA14BC431047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F477B8AC-B255-4253-844B-043A162A36AD}" type="pres">
      <dgm:prSet presAssocID="{00E63AE7-30E7-4941-A3B4-D25E39E2F871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C17907-C42A-4F55-8786-8EA56BAD78B7}" type="pres">
      <dgm:prSet presAssocID="{A5B77C9E-1097-4663-8537-9ACCD3206521}" presName="hSp" presStyleCnt="0"/>
      <dgm:spPr/>
    </dgm:pt>
    <dgm:pt modelId="{25761FC7-536C-4FEB-8B61-65467BD1074B}" type="pres">
      <dgm:prSet presAssocID="{DE0A9CFE-CF0A-4497-BE41-6450328422CF}" presName="vertFlow" presStyleCnt="0"/>
      <dgm:spPr/>
    </dgm:pt>
    <dgm:pt modelId="{3153A0D5-DCB3-4445-8EE3-61B61DD94C7D}" type="pres">
      <dgm:prSet presAssocID="{DE0A9CFE-CF0A-4497-BE41-6450328422CF}" presName="header" presStyleLbl="node1" presStyleIdx="1" presStyleCnt="2"/>
      <dgm:spPr/>
      <dgm:t>
        <a:bodyPr/>
        <a:lstStyle/>
        <a:p>
          <a:endParaRPr lang="zh-TW" altLang="en-US"/>
        </a:p>
      </dgm:t>
    </dgm:pt>
    <dgm:pt modelId="{152BC787-923F-4DAD-90A6-50A6FCEE6112}" type="pres">
      <dgm:prSet presAssocID="{8E996A88-E112-4900-89A0-E83D7BE2F4A5}" presName="parTrans" presStyleLbl="sibTrans2D1" presStyleIdx="2" presStyleCnt="4"/>
      <dgm:spPr/>
      <dgm:t>
        <a:bodyPr/>
        <a:lstStyle/>
        <a:p>
          <a:endParaRPr lang="zh-TW" altLang="en-US"/>
        </a:p>
      </dgm:t>
    </dgm:pt>
    <dgm:pt modelId="{C9CD2462-9D1B-4925-A005-B990DA474D61}" type="pres">
      <dgm:prSet presAssocID="{08701011-3C6F-4147-89FA-3592D10919E1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24DD25-D98C-4FD9-BE99-509D65FB08EF}" type="pres">
      <dgm:prSet presAssocID="{60251667-80F8-4EE7-90CF-02A802E30402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9253E0E4-130C-4216-90BB-02F905327585}" type="pres">
      <dgm:prSet presAssocID="{7C963E8C-6671-4885-937E-F801CAFC4600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12853B7-38A8-426D-B73A-144E9F470BFB}" type="presOf" srcId="{7C963E8C-6671-4885-937E-F801CAFC4600}" destId="{9253E0E4-130C-4216-90BB-02F905327585}" srcOrd="0" destOrd="0" presId="urn:microsoft.com/office/officeart/2005/8/layout/lProcess1"/>
    <dgm:cxn modelId="{64817863-7AFE-4FB3-AD42-646B49F2F018}" srcId="{A5B77C9E-1097-4663-8537-9ACCD3206521}" destId="{D5F62AC0-078C-4906-9710-A3CE4142AC55}" srcOrd="0" destOrd="0" parTransId="{F3E8C254-8A82-4B09-B5CE-7044E4AA80A7}" sibTransId="{392C28FD-E1E5-47EB-805D-EA14BC431047}"/>
    <dgm:cxn modelId="{25855067-A45E-4146-A4A2-BE2D312975C1}" type="presOf" srcId="{392C28FD-E1E5-47EB-805D-EA14BC431047}" destId="{6958481A-2206-4915-ADA9-A8EFAFAD0E52}" srcOrd="0" destOrd="0" presId="urn:microsoft.com/office/officeart/2005/8/layout/lProcess1"/>
    <dgm:cxn modelId="{AC61C4E3-F4A1-4E72-86FB-17DA29FAD181}" type="presOf" srcId="{D3244CD4-E1C4-4209-BDC4-67296733686D}" destId="{52E68EBF-3359-460D-84AC-E523E2438332}" srcOrd="0" destOrd="0" presId="urn:microsoft.com/office/officeart/2005/8/layout/lProcess1"/>
    <dgm:cxn modelId="{909A4F90-1F32-424C-A7FD-DBE96D95EA0A}" type="presOf" srcId="{08701011-3C6F-4147-89FA-3592D10919E1}" destId="{C9CD2462-9D1B-4925-A005-B990DA474D61}" srcOrd="0" destOrd="0" presId="urn:microsoft.com/office/officeart/2005/8/layout/lProcess1"/>
    <dgm:cxn modelId="{181C8A97-7F26-4FC9-B013-786681F1E773}" type="presOf" srcId="{D5F62AC0-078C-4906-9710-A3CE4142AC55}" destId="{5F854087-58AF-48CE-A018-825C33A78AB3}" srcOrd="0" destOrd="0" presId="urn:microsoft.com/office/officeart/2005/8/layout/lProcess1"/>
    <dgm:cxn modelId="{EF47BE2A-D354-4580-AF49-16C7750A7AB8}" type="presOf" srcId="{DE0A9CFE-CF0A-4497-BE41-6450328422CF}" destId="{3153A0D5-DCB3-4445-8EE3-61B61DD94C7D}" srcOrd="0" destOrd="0" presId="urn:microsoft.com/office/officeart/2005/8/layout/lProcess1"/>
    <dgm:cxn modelId="{CE17B6D5-4D15-423A-ABE2-D0CBA80DFA3A}" srcId="{D3244CD4-E1C4-4209-BDC4-67296733686D}" destId="{DE0A9CFE-CF0A-4497-BE41-6450328422CF}" srcOrd="1" destOrd="0" parTransId="{FB4745D7-6876-4008-BFFA-5402E99F57C2}" sibTransId="{4BE3437D-FEFC-488F-B546-AF9C8E9D0C13}"/>
    <dgm:cxn modelId="{8E509CCA-609F-4245-B5C7-518BE5887A3E}" type="presOf" srcId="{F3E8C254-8A82-4B09-B5CE-7044E4AA80A7}" destId="{3256A5F6-B393-409A-B080-CE331D2C7B5E}" srcOrd="0" destOrd="0" presId="urn:microsoft.com/office/officeart/2005/8/layout/lProcess1"/>
    <dgm:cxn modelId="{E3CF13BF-2967-4864-91F3-0EC098C2B717}" srcId="{A5B77C9E-1097-4663-8537-9ACCD3206521}" destId="{00E63AE7-30E7-4941-A3B4-D25E39E2F871}" srcOrd="1" destOrd="0" parTransId="{66F9990E-A8AE-4E72-BFF3-82C7FE8A0551}" sibTransId="{CDD5D4ED-0F01-471E-B828-597D10DBA8FE}"/>
    <dgm:cxn modelId="{D2044315-B0F1-432B-8A23-22CEF978D760}" srcId="{D3244CD4-E1C4-4209-BDC4-67296733686D}" destId="{A5B77C9E-1097-4663-8537-9ACCD3206521}" srcOrd="0" destOrd="0" parTransId="{2AA3A9FC-5757-4A11-BAA6-F3D4B2C0DAB9}" sibTransId="{15EF64F4-8434-4CE5-8FFC-29A7BDECEEF2}"/>
    <dgm:cxn modelId="{99B9D321-7F12-4ED2-8ED6-A3D8B2236AE8}" srcId="{DE0A9CFE-CF0A-4497-BE41-6450328422CF}" destId="{08701011-3C6F-4147-89FA-3592D10919E1}" srcOrd="0" destOrd="0" parTransId="{8E996A88-E112-4900-89A0-E83D7BE2F4A5}" sibTransId="{60251667-80F8-4EE7-90CF-02A802E30402}"/>
    <dgm:cxn modelId="{132BC7ED-B094-4CA1-B580-6E3EE873AC62}" type="presOf" srcId="{8E996A88-E112-4900-89A0-E83D7BE2F4A5}" destId="{152BC787-923F-4DAD-90A6-50A6FCEE6112}" srcOrd="0" destOrd="0" presId="urn:microsoft.com/office/officeart/2005/8/layout/lProcess1"/>
    <dgm:cxn modelId="{46E7800A-5DAD-4CAA-BB91-405A02ED769D}" srcId="{DE0A9CFE-CF0A-4497-BE41-6450328422CF}" destId="{7C963E8C-6671-4885-937E-F801CAFC4600}" srcOrd="1" destOrd="0" parTransId="{73F1D58B-E6E0-4901-82BC-0B2EE81137FF}" sibTransId="{D0E8B1EB-D6FE-4686-A228-172DE9D59075}"/>
    <dgm:cxn modelId="{128A35F6-4E95-4B9B-9AAF-8AD6A46FFA36}" type="presOf" srcId="{60251667-80F8-4EE7-90CF-02A802E30402}" destId="{3D24DD25-D98C-4FD9-BE99-509D65FB08EF}" srcOrd="0" destOrd="0" presId="urn:microsoft.com/office/officeart/2005/8/layout/lProcess1"/>
    <dgm:cxn modelId="{69EB8A2B-B9D4-47F6-AD75-1F0F5E806276}" type="presOf" srcId="{A5B77C9E-1097-4663-8537-9ACCD3206521}" destId="{C4921389-1AC3-4E18-B57B-D028EBBD7EC4}" srcOrd="0" destOrd="0" presId="urn:microsoft.com/office/officeart/2005/8/layout/lProcess1"/>
    <dgm:cxn modelId="{03375AC5-88EA-434D-BA4A-B530CE926C1C}" type="presOf" srcId="{00E63AE7-30E7-4941-A3B4-D25E39E2F871}" destId="{F477B8AC-B255-4253-844B-043A162A36AD}" srcOrd="0" destOrd="0" presId="urn:microsoft.com/office/officeart/2005/8/layout/lProcess1"/>
    <dgm:cxn modelId="{F395B6C9-A336-4BEB-A458-6743FDC1FC8E}" type="presParOf" srcId="{52E68EBF-3359-460D-84AC-E523E2438332}" destId="{D1AA90BC-5DA9-4B2F-8280-55039F985272}" srcOrd="0" destOrd="0" presId="urn:microsoft.com/office/officeart/2005/8/layout/lProcess1"/>
    <dgm:cxn modelId="{DAFE30F4-892A-42E8-B7DF-BFFF0EB119E9}" type="presParOf" srcId="{D1AA90BC-5DA9-4B2F-8280-55039F985272}" destId="{C4921389-1AC3-4E18-B57B-D028EBBD7EC4}" srcOrd="0" destOrd="0" presId="urn:microsoft.com/office/officeart/2005/8/layout/lProcess1"/>
    <dgm:cxn modelId="{473E2711-44E9-45BC-A328-7027A2F0D970}" type="presParOf" srcId="{D1AA90BC-5DA9-4B2F-8280-55039F985272}" destId="{3256A5F6-B393-409A-B080-CE331D2C7B5E}" srcOrd="1" destOrd="0" presId="urn:microsoft.com/office/officeart/2005/8/layout/lProcess1"/>
    <dgm:cxn modelId="{9DD0868A-57C4-462B-875F-3240399AC20E}" type="presParOf" srcId="{D1AA90BC-5DA9-4B2F-8280-55039F985272}" destId="{5F854087-58AF-48CE-A018-825C33A78AB3}" srcOrd="2" destOrd="0" presId="urn:microsoft.com/office/officeart/2005/8/layout/lProcess1"/>
    <dgm:cxn modelId="{E67D4370-556B-4656-A695-1308AA17AB4D}" type="presParOf" srcId="{D1AA90BC-5DA9-4B2F-8280-55039F985272}" destId="{6958481A-2206-4915-ADA9-A8EFAFAD0E52}" srcOrd="3" destOrd="0" presId="urn:microsoft.com/office/officeart/2005/8/layout/lProcess1"/>
    <dgm:cxn modelId="{0E11D7B3-6127-44E7-9ED7-6E482198E4BF}" type="presParOf" srcId="{D1AA90BC-5DA9-4B2F-8280-55039F985272}" destId="{F477B8AC-B255-4253-844B-043A162A36AD}" srcOrd="4" destOrd="0" presId="urn:microsoft.com/office/officeart/2005/8/layout/lProcess1"/>
    <dgm:cxn modelId="{47D637D3-657D-4F3D-B417-AFB8832F26D6}" type="presParOf" srcId="{52E68EBF-3359-460D-84AC-E523E2438332}" destId="{B4C17907-C42A-4F55-8786-8EA56BAD78B7}" srcOrd="1" destOrd="0" presId="urn:microsoft.com/office/officeart/2005/8/layout/lProcess1"/>
    <dgm:cxn modelId="{69576F4F-D7F0-4544-8724-B6D197091B80}" type="presParOf" srcId="{52E68EBF-3359-460D-84AC-E523E2438332}" destId="{25761FC7-536C-4FEB-8B61-65467BD1074B}" srcOrd="2" destOrd="0" presId="urn:microsoft.com/office/officeart/2005/8/layout/lProcess1"/>
    <dgm:cxn modelId="{016208AA-46E9-4521-8A46-EC0ACFCABDCD}" type="presParOf" srcId="{25761FC7-536C-4FEB-8B61-65467BD1074B}" destId="{3153A0D5-DCB3-4445-8EE3-61B61DD94C7D}" srcOrd="0" destOrd="0" presId="urn:microsoft.com/office/officeart/2005/8/layout/lProcess1"/>
    <dgm:cxn modelId="{765CD69B-2D8E-4F75-9A9A-120B2763FC65}" type="presParOf" srcId="{25761FC7-536C-4FEB-8B61-65467BD1074B}" destId="{152BC787-923F-4DAD-90A6-50A6FCEE6112}" srcOrd="1" destOrd="0" presId="urn:microsoft.com/office/officeart/2005/8/layout/lProcess1"/>
    <dgm:cxn modelId="{89645B0E-85BF-4C60-8802-AA32E0395CD1}" type="presParOf" srcId="{25761FC7-536C-4FEB-8B61-65467BD1074B}" destId="{C9CD2462-9D1B-4925-A005-B990DA474D61}" srcOrd="2" destOrd="0" presId="urn:microsoft.com/office/officeart/2005/8/layout/lProcess1"/>
    <dgm:cxn modelId="{50CD6C41-3135-44AA-A9F0-3D9CCEC86EBC}" type="presParOf" srcId="{25761FC7-536C-4FEB-8B61-65467BD1074B}" destId="{3D24DD25-D98C-4FD9-BE99-509D65FB08EF}" srcOrd="3" destOrd="0" presId="urn:microsoft.com/office/officeart/2005/8/layout/lProcess1"/>
    <dgm:cxn modelId="{83C1BC8D-101B-4487-9567-679A1D0BBB61}" type="presParOf" srcId="{25761FC7-536C-4FEB-8B61-65467BD1074B}" destId="{9253E0E4-130C-4216-90BB-02F905327585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921389-1AC3-4E18-B57B-D028EBBD7EC4}">
      <dsp:nvSpPr>
        <dsp:cNvPr id="0" name=""/>
        <dsp:cNvSpPr/>
      </dsp:nvSpPr>
      <dsp:spPr>
        <a:xfrm>
          <a:off x="229030" y="2018"/>
          <a:ext cx="4699784" cy="11749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5800" kern="1200" dirty="0" smtClean="0"/>
            <a:t>8</a:t>
          </a:r>
          <a:r>
            <a:rPr lang="zh-TW" altLang="en-US" sz="5800" kern="1200" dirty="0" smtClean="0"/>
            <a:t>；</a:t>
          </a:r>
          <a:r>
            <a:rPr lang="en-US" altLang="zh-TW" sz="5800" kern="1200" dirty="0" smtClean="0"/>
            <a:t>00</a:t>
          </a:r>
          <a:r>
            <a:rPr lang="zh-TW" altLang="en-US" sz="5800" kern="1200" dirty="0" smtClean="0"/>
            <a:t>出發</a:t>
          </a:r>
          <a:endParaRPr lang="zh-TW" altLang="en-US" sz="5800" kern="1200" dirty="0"/>
        </a:p>
      </dsp:txBody>
      <dsp:txXfrm>
        <a:off x="263443" y="36431"/>
        <a:ext cx="4630958" cy="1106120"/>
      </dsp:txXfrm>
    </dsp:sp>
    <dsp:sp modelId="{3256A5F6-B393-409A-B080-CE331D2C7B5E}">
      <dsp:nvSpPr>
        <dsp:cNvPr id="0" name=""/>
        <dsp:cNvSpPr/>
      </dsp:nvSpPr>
      <dsp:spPr>
        <a:xfrm rot="5400000">
          <a:off x="2476114" y="1279772"/>
          <a:ext cx="205615" cy="20561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854087-58AF-48CE-A018-825C33A78AB3}">
      <dsp:nvSpPr>
        <dsp:cNvPr id="0" name=""/>
        <dsp:cNvSpPr/>
      </dsp:nvSpPr>
      <dsp:spPr>
        <a:xfrm>
          <a:off x="229030" y="1588195"/>
          <a:ext cx="4699784" cy="117494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200" kern="1200" dirty="0" smtClean="0"/>
            <a:t>雲霄飛車</a:t>
          </a:r>
          <a:endParaRPr lang="zh-TW" altLang="en-US" sz="6200" kern="1200" dirty="0"/>
        </a:p>
      </dsp:txBody>
      <dsp:txXfrm>
        <a:off x="263443" y="1622608"/>
        <a:ext cx="4630958" cy="1106120"/>
      </dsp:txXfrm>
    </dsp:sp>
    <dsp:sp modelId="{6958481A-2206-4915-ADA9-A8EFAFAD0E52}">
      <dsp:nvSpPr>
        <dsp:cNvPr id="0" name=""/>
        <dsp:cNvSpPr/>
      </dsp:nvSpPr>
      <dsp:spPr>
        <a:xfrm rot="5400000">
          <a:off x="2476114" y="2865949"/>
          <a:ext cx="205615" cy="20561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77B8AC-B255-4253-844B-043A162A36AD}">
      <dsp:nvSpPr>
        <dsp:cNvPr id="0" name=""/>
        <dsp:cNvSpPr/>
      </dsp:nvSpPr>
      <dsp:spPr>
        <a:xfrm>
          <a:off x="229030" y="3174373"/>
          <a:ext cx="4699784" cy="117494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200" kern="1200" dirty="0" smtClean="0"/>
            <a:t>宇宙迴旋</a:t>
          </a:r>
          <a:endParaRPr lang="zh-TW" altLang="en-US" sz="6200" kern="1200" dirty="0"/>
        </a:p>
      </dsp:txBody>
      <dsp:txXfrm>
        <a:off x="263443" y="3208786"/>
        <a:ext cx="4630958" cy="1106120"/>
      </dsp:txXfrm>
    </dsp:sp>
    <dsp:sp modelId="{3153A0D5-DCB3-4445-8EE3-61B61DD94C7D}">
      <dsp:nvSpPr>
        <dsp:cNvPr id="0" name=""/>
        <dsp:cNvSpPr/>
      </dsp:nvSpPr>
      <dsp:spPr>
        <a:xfrm>
          <a:off x="5586784" y="2018"/>
          <a:ext cx="4699784" cy="11749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/>
            <a:t>森林吼吼樹屋</a:t>
          </a:r>
          <a:endParaRPr lang="zh-TW" altLang="en-US" sz="5800" kern="1200" dirty="0"/>
        </a:p>
      </dsp:txBody>
      <dsp:txXfrm>
        <a:off x="5621197" y="36431"/>
        <a:ext cx="4630958" cy="1106120"/>
      </dsp:txXfrm>
    </dsp:sp>
    <dsp:sp modelId="{152BC787-923F-4DAD-90A6-50A6FCEE6112}">
      <dsp:nvSpPr>
        <dsp:cNvPr id="0" name=""/>
        <dsp:cNvSpPr/>
      </dsp:nvSpPr>
      <dsp:spPr>
        <a:xfrm rot="5400000">
          <a:off x="7833869" y="1279772"/>
          <a:ext cx="205615" cy="20561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CD2462-9D1B-4925-A005-B990DA474D61}">
      <dsp:nvSpPr>
        <dsp:cNvPr id="0" name=""/>
        <dsp:cNvSpPr/>
      </dsp:nvSpPr>
      <dsp:spPr>
        <a:xfrm>
          <a:off x="5586784" y="1588195"/>
          <a:ext cx="4699784" cy="117494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200" kern="1200" dirty="0" smtClean="0"/>
            <a:t>小飛龍</a:t>
          </a:r>
          <a:endParaRPr lang="zh-TW" altLang="en-US" sz="6200" kern="1200" dirty="0"/>
        </a:p>
      </dsp:txBody>
      <dsp:txXfrm>
        <a:off x="5621197" y="1622608"/>
        <a:ext cx="4630958" cy="1106120"/>
      </dsp:txXfrm>
    </dsp:sp>
    <dsp:sp modelId="{3D24DD25-D98C-4FD9-BE99-509D65FB08EF}">
      <dsp:nvSpPr>
        <dsp:cNvPr id="0" name=""/>
        <dsp:cNvSpPr/>
      </dsp:nvSpPr>
      <dsp:spPr>
        <a:xfrm rot="5400000">
          <a:off x="7833869" y="2865949"/>
          <a:ext cx="205615" cy="20561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3E0E4-130C-4216-90BB-02F905327585}">
      <dsp:nvSpPr>
        <dsp:cNvPr id="0" name=""/>
        <dsp:cNvSpPr/>
      </dsp:nvSpPr>
      <dsp:spPr>
        <a:xfrm>
          <a:off x="5586784" y="3174373"/>
          <a:ext cx="4699784" cy="117494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200" kern="1200" dirty="0" smtClean="0"/>
            <a:t>尋寶船</a:t>
          </a:r>
          <a:endParaRPr lang="zh-TW" altLang="en-US" sz="6200" kern="1200" dirty="0"/>
        </a:p>
      </dsp:txBody>
      <dsp:txXfrm>
        <a:off x="5621197" y="3208786"/>
        <a:ext cx="4630958" cy="11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0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346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763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2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61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4247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897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45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72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12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99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9120A-0D02-4E24-BD34-5C1F4EFC772E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39CEB-0A97-4905-A89A-85753FC108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97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/>
              <a:t>校外教學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44215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</a:t>
            </a:r>
            <a:r>
              <a:rPr lang="zh-TW" altLang="en-US" dirty="0" smtClean="0"/>
              <a:t>行程規劃</a:t>
            </a:r>
            <a:r>
              <a:rPr lang="en-US" altLang="zh-TW" dirty="0" smtClean="0"/>
              <a:t>123Go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0690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669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graphicFrame>
        <p:nvGraphicFramePr>
          <p:cNvPr id="14" name="內容版面配置區 13"/>
          <p:cNvGraphicFramePr>
            <a:graphicFrameLocks noGrp="1"/>
          </p:cNvGraphicFramePr>
          <p:nvPr>
            <p:ph idx="1"/>
          </p:nvPr>
        </p:nvGraphicFramePr>
        <p:xfrm>
          <a:off x="838200" y="3121184"/>
          <a:ext cx="10515600" cy="176022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9959526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35708220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37351901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28462309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35572700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09789791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34236451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75336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7301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439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87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/>
              <a:t>!</a:t>
            </a:r>
            <a:endParaRPr lang="zh-TW" altLang="en-US"/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732" y="1198381"/>
            <a:ext cx="5810794" cy="4978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35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叢林樹屋為造型，座艙可上下昇降，體驗自由落體速度快感。</a:t>
            </a:r>
            <a:endParaRPr lang="zh-TW" altLang="en-US" sz="4000" dirty="0"/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903" y="1499462"/>
            <a:ext cx="5826034" cy="4369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359907"/>
              </p:ext>
            </p:extLst>
          </p:nvPr>
        </p:nvGraphicFramePr>
        <p:xfrm>
          <a:off x="955766" y="2960348"/>
          <a:ext cx="3263538" cy="1703070"/>
        </p:xfrm>
        <a:graphic>
          <a:graphicData uri="http://schemas.openxmlformats.org/drawingml/2006/table">
            <a:tbl>
              <a:tblPr/>
              <a:tblGrid>
                <a:gridCol w="1087846">
                  <a:extLst>
                    <a:ext uri="{9D8B030D-6E8A-4147-A177-3AD203B41FA5}">
                      <a16:colId xmlns:a16="http://schemas.microsoft.com/office/drawing/2014/main" val="2792682908"/>
                    </a:ext>
                  </a:extLst>
                </a:gridCol>
                <a:gridCol w="1087846">
                  <a:extLst>
                    <a:ext uri="{9D8B030D-6E8A-4147-A177-3AD203B41FA5}">
                      <a16:colId xmlns:a16="http://schemas.microsoft.com/office/drawing/2014/main" val="3733895826"/>
                    </a:ext>
                  </a:extLst>
                </a:gridCol>
                <a:gridCol w="1087846">
                  <a:extLst>
                    <a:ext uri="{9D8B030D-6E8A-4147-A177-3AD203B41FA5}">
                      <a16:colId xmlns:a16="http://schemas.microsoft.com/office/drawing/2014/main" val="1044499960"/>
                    </a:ext>
                  </a:extLst>
                </a:gridCol>
              </a:tblGrid>
              <a:tr h="840944">
                <a:tc>
                  <a:txBody>
                    <a:bodyPr/>
                    <a:lstStyle/>
                    <a:p>
                      <a:pPr latinLnBrk="1"/>
                      <a:endParaRPr lang="zh-TW" altLang="en-US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TW" altLang="en-US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⚡⚡⚡⚡⚡</a:t>
                      </a:r>
                      <a:r>
                        <a:rPr lang="zh-TW" altLang="en-US">
                          <a:effectLst/>
                        </a:rPr>
                        <a:t/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溫馨指數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🌞🌞🌞☁☁</a:t>
                      </a:r>
                      <a:r>
                        <a:rPr lang="zh-TW" altLang="en-US">
                          <a:effectLst/>
                        </a:rPr>
                        <a:t/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戀愛指數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💗💗♡♡♡</a:t>
                      </a:r>
                      <a:endParaRPr lang="zh-TW" altLang="en-US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dirty="0">
                          <a:effectLst/>
                        </a:rPr>
                        <a:t>單趟約</a:t>
                      </a:r>
                      <a:r>
                        <a:rPr lang="en-US" altLang="zh-TW" dirty="0">
                          <a:effectLst/>
                        </a:rPr>
                        <a:t>2</a:t>
                      </a:r>
                      <a:r>
                        <a:rPr lang="zh-TW" altLang="en-US" dirty="0">
                          <a:effectLst/>
                        </a:rPr>
                        <a:t>分鐘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808463"/>
                  </a:ext>
                </a:extLst>
              </a:tr>
            </a:tbl>
          </a:graphicData>
        </a:graphic>
      </p:graphicFrame>
      <p:sp>
        <p:nvSpPr>
          <p:cNvPr id="6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957355" y="2849470"/>
            <a:ext cx="12203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56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https://youtu.be/8oEWu1F9SJk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36468" y="1690688"/>
            <a:ext cx="8321040" cy="497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62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198</Words>
  <Application>Microsoft Office PowerPoint</Application>
  <PresentationFormat>寬螢幕</PresentationFormat>
  <Paragraphs>32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新細明體</vt:lpstr>
      <vt:lpstr>Arial</vt:lpstr>
      <vt:lpstr>Calibri</vt:lpstr>
      <vt:lpstr>Calibri Light</vt:lpstr>
      <vt:lpstr>Office 佈景主題</vt:lpstr>
      <vt:lpstr>兒童新樂園</vt:lpstr>
      <vt:lpstr>1行程規劃123Go</vt:lpstr>
      <vt:lpstr>票價1</vt:lpstr>
      <vt:lpstr>宇宙迴旋</vt:lpstr>
      <vt:lpstr>叢林樹屋為造型，座艙可上下昇降，體驗自由落體速度快感。</vt:lpstr>
      <vt:lpstr>https://youtu.be/8oEWu1F9SJk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11</cp:revision>
  <dcterms:created xsi:type="dcterms:W3CDTF">2021-12-28T02:50:12Z</dcterms:created>
  <dcterms:modified xsi:type="dcterms:W3CDTF">2022-01-11T03:09:11Z</dcterms:modified>
</cp:coreProperties>
</file>