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7EA445-297C-4DC9-B837-9AB01672F2C6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D036B1E-EB9C-4341-8350-15FC4B53AA1C}">
      <dgm:prSet phldrT="[文字]"/>
      <dgm:spPr/>
      <dgm:t>
        <a:bodyPr/>
        <a:lstStyle/>
        <a:p>
          <a:r>
            <a:rPr lang="en-US" altLang="zh-TW" dirty="0" smtClean="0"/>
            <a:t>6:00</a:t>
          </a:r>
          <a:r>
            <a:rPr lang="zh-TW" altLang="en-US" dirty="0" smtClean="0"/>
            <a:t>起床</a:t>
          </a:r>
          <a:endParaRPr lang="zh-TW" altLang="en-US" dirty="0"/>
        </a:p>
      </dgm:t>
    </dgm:pt>
    <dgm:pt modelId="{357CD68E-C611-4111-A1F4-63A31F2A93AD}" type="parTrans" cxnId="{1BCD175E-87BF-4D67-8EA1-221255D0A35F}">
      <dgm:prSet/>
      <dgm:spPr/>
      <dgm:t>
        <a:bodyPr/>
        <a:lstStyle/>
        <a:p>
          <a:endParaRPr lang="zh-TW" altLang="en-US"/>
        </a:p>
      </dgm:t>
    </dgm:pt>
    <dgm:pt modelId="{CDA050C9-E87F-4039-969E-BB39BE266D78}" type="sibTrans" cxnId="{1BCD175E-87BF-4D67-8EA1-221255D0A35F}">
      <dgm:prSet/>
      <dgm:spPr/>
      <dgm:t>
        <a:bodyPr/>
        <a:lstStyle/>
        <a:p>
          <a:endParaRPr lang="zh-TW" altLang="en-US"/>
        </a:p>
      </dgm:t>
    </dgm:pt>
    <dgm:pt modelId="{51E06624-AC95-4325-9FA2-522636CABB0B}">
      <dgm:prSet phldrT="[文字]"/>
      <dgm:spPr/>
      <dgm:t>
        <a:bodyPr/>
        <a:lstStyle/>
        <a:p>
          <a:r>
            <a:rPr lang="en-US" altLang="zh-TW" dirty="0" smtClean="0"/>
            <a:t>8:00</a:t>
          </a:r>
          <a:r>
            <a:rPr lang="zh-TW" altLang="en-US" dirty="0" smtClean="0"/>
            <a:t>出去</a:t>
          </a:r>
          <a:endParaRPr lang="zh-TW" altLang="en-US" dirty="0"/>
        </a:p>
      </dgm:t>
    </dgm:pt>
    <dgm:pt modelId="{C4283381-31D5-45C5-9E9F-1ABE1D650D20}" type="parTrans" cxnId="{5425502A-5542-465A-8807-DA1DCB3B88FC}">
      <dgm:prSet/>
      <dgm:spPr/>
      <dgm:t>
        <a:bodyPr/>
        <a:lstStyle/>
        <a:p>
          <a:endParaRPr lang="zh-TW" altLang="en-US"/>
        </a:p>
      </dgm:t>
    </dgm:pt>
    <dgm:pt modelId="{005D660F-7B30-48F6-9D60-7C00E9534623}" type="sibTrans" cxnId="{5425502A-5542-465A-8807-DA1DCB3B88FC}">
      <dgm:prSet/>
      <dgm:spPr/>
      <dgm:t>
        <a:bodyPr/>
        <a:lstStyle/>
        <a:p>
          <a:endParaRPr lang="zh-TW" altLang="en-US"/>
        </a:p>
      </dgm:t>
    </dgm:pt>
    <dgm:pt modelId="{BADAB55A-9437-4666-9CD0-4E522A7C9A57}">
      <dgm:prSet phldrT="[文字]"/>
      <dgm:spPr/>
      <dgm:t>
        <a:bodyPr/>
        <a:lstStyle/>
        <a:p>
          <a:r>
            <a:rPr lang="zh-TW" altLang="en-US" dirty="0" smtClean="0"/>
            <a:t>轉轉咖啡杯</a:t>
          </a:r>
          <a:endParaRPr lang="zh-TW" altLang="en-US" dirty="0"/>
        </a:p>
      </dgm:t>
    </dgm:pt>
    <dgm:pt modelId="{297E32FC-E0B8-4C04-B897-8B81BB83CCA1}" type="parTrans" cxnId="{CA9E8937-1928-4853-A8BB-7A73782D7204}">
      <dgm:prSet/>
      <dgm:spPr/>
      <dgm:t>
        <a:bodyPr/>
        <a:lstStyle/>
        <a:p>
          <a:endParaRPr lang="zh-TW" altLang="en-US"/>
        </a:p>
      </dgm:t>
    </dgm:pt>
    <dgm:pt modelId="{FD9E9DE6-6770-423D-BB29-0DE2D4800059}" type="sibTrans" cxnId="{CA9E8937-1928-4853-A8BB-7A73782D7204}">
      <dgm:prSet/>
      <dgm:spPr/>
      <dgm:t>
        <a:bodyPr/>
        <a:lstStyle/>
        <a:p>
          <a:endParaRPr lang="zh-TW" altLang="en-US"/>
        </a:p>
      </dgm:t>
    </dgm:pt>
    <dgm:pt modelId="{ED784B65-6382-4396-B005-E226068B7374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2214ED20-741D-4841-B080-F631F92B64B0}" type="parTrans" cxnId="{C426A68D-48A2-4146-9854-729451F6BDBB}">
      <dgm:prSet/>
      <dgm:spPr/>
      <dgm:t>
        <a:bodyPr/>
        <a:lstStyle/>
        <a:p>
          <a:endParaRPr lang="zh-TW" altLang="en-US"/>
        </a:p>
      </dgm:t>
    </dgm:pt>
    <dgm:pt modelId="{2B4D394A-9AA0-4FEE-80B3-B01C01BA3036}" type="sibTrans" cxnId="{C426A68D-48A2-4146-9854-729451F6BDBB}">
      <dgm:prSet/>
      <dgm:spPr/>
      <dgm:t>
        <a:bodyPr/>
        <a:lstStyle/>
        <a:p>
          <a:endParaRPr lang="zh-TW" altLang="en-US"/>
        </a:p>
      </dgm:t>
    </dgm:pt>
    <dgm:pt modelId="{6A5AEA79-8AB0-4130-BFB2-1A22738D3D13}">
      <dgm:prSet phldrT="[文字]"/>
      <dgm:spPr/>
      <dgm:t>
        <a:bodyPr/>
        <a:lstStyle/>
        <a:p>
          <a:endParaRPr lang="zh-TW" altLang="en-US" dirty="0"/>
        </a:p>
      </dgm:t>
    </dgm:pt>
    <dgm:pt modelId="{509AB282-1FDA-4DCA-B4FE-00F928336690}" type="parTrans" cxnId="{31395238-22A1-4226-BADB-EA024A5EBFF6}">
      <dgm:prSet/>
      <dgm:spPr/>
      <dgm:t>
        <a:bodyPr/>
        <a:lstStyle/>
        <a:p>
          <a:endParaRPr lang="zh-TW" altLang="en-US"/>
        </a:p>
      </dgm:t>
    </dgm:pt>
    <dgm:pt modelId="{6B4F513E-95CF-4A93-85DA-07A07F9BDEC7}" type="sibTrans" cxnId="{31395238-22A1-4226-BADB-EA024A5EBFF6}">
      <dgm:prSet/>
      <dgm:spPr/>
      <dgm:t>
        <a:bodyPr/>
        <a:lstStyle/>
        <a:p>
          <a:endParaRPr lang="zh-TW" altLang="en-US"/>
        </a:p>
      </dgm:t>
    </dgm:pt>
    <dgm:pt modelId="{B553C320-CFB2-4B1E-A5D3-231C273F09C6}" type="pres">
      <dgm:prSet presAssocID="{147EA445-297C-4DC9-B837-9AB01672F2C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A0936F0-2913-4483-BB16-1A587C7D5110}" type="pres">
      <dgm:prSet presAssocID="{FD036B1E-EB9C-4341-8350-15FC4B53AA1C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08B1538-D4ED-4E3D-9452-4CD636EF3C8C}" type="pres">
      <dgm:prSet presAssocID="{CDA050C9-E87F-4039-969E-BB39BE266D78}" presName="sibTrans" presStyleLbl="sibTrans1D1" presStyleIdx="0" presStyleCnt="4"/>
      <dgm:spPr/>
      <dgm:t>
        <a:bodyPr/>
        <a:lstStyle/>
        <a:p>
          <a:endParaRPr lang="zh-TW" altLang="en-US"/>
        </a:p>
      </dgm:t>
    </dgm:pt>
    <dgm:pt modelId="{C43DC00C-8555-4689-9F83-5720860BB990}" type="pres">
      <dgm:prSet presAssocID="{CDA050C9-E87F-4039-969E-BB39BE266D78}" presName="connectorText" presStyleLbl="sibTrans1D1" presStyleIdx="0" presStyleCnt="4"/>
      <dgm:spPr/>
      <dgm:t>
        <a:bodyPr/>
        <a:lstStyle/>
        <a:p>
          <a:endParaRPr lang="zh-TW" altLang="en-US"/>
        </a:p>
      </dgm:t>
    </dgm:pt>
    <dgm:pt modelId="{6A196CA1-B129-4907-8EEA-729CF0AEE5FE}" type="pres">
      <dgm:prSet presAssocID="{51E06624-AC95-4325-9FA2-522636CABB0B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27043A0-6D6E-4DA3-B4B8-BDB5D57A3576}" type="pres">
      <dgm:prSet presAssocID="{005D660F-7B30-48F6-9D60-7C00E9534623}" presName="sibTrans" presStyleLbl="sibTrans1D1" presStyleIdx="1" presStyleCnt="4"/>
      <dgm:spPr/>
      <dgm:t>
        <a:bodyPr/>
        <a:lstStyle/>
        <a:p>
          <a:endParaRPr lang="zh-TW" altLang="en-US"/>
        </a:p>
      </dgm:t>
    </dgm:pt>
    <dgm:pt modelId="{FDFD2389-5026-4E5F-86A5-BFD9E301D623}" type="pres">
      <dgm:prSet presAssocID="{005D660F-7B30-48F6-9D60-7C00E9534623}" presName="connectorText" presStyleLbl="sibTrans1D1" presStyleIdx="1" presStyleCnt="4"/>
      <dgm:spPr/>
      <dgm:t>
        <a:bodyPr/>
        <a:lstStyle/>
        <a:p>
          <a:endParaRPr lang="zh-TW" altLang="en-US"/>
        </a:p>
      </dgm:t>
    </dgm:pt>
    <dgm:pt modelId="{1E2E3CBC-AD8E-45B1-8DA7-7F666C00AB0A}" type="pres">
      <dgm:prSet presAssocID="{BADAB55A-9437-4666-9CD0-4E522A7C9A57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6B7C18A-C361-4ADC-ADBF-98995B1724C6}" type="pres">
      <dgm:prSet presAssocID="{FD9E9DE6-6770-423D-BB29-0DE2D4800059}" presName="sibTrans" presStyleLbl="sibTrans1D1" presStyleIdx="2" presStyleCnt="4"/>
      <dgm:spPr/>
      <dgm:t>
        <a:bodyPr/>
        <a:lstStyle/>
        <a:p>
          <a:endParaRPr lang="zh-TW" altLang="en-US"/>
        </a:p>
      </dgm:t>
    </dgm:pt>
    <dgm:pt modelId="{3B7A92E6-7035-46E3-A245-DF8697710F07}" type="pres">
      <dgm:prSet presAssocID="{FD9E9DE6-6770-423D-BB29-0DE2D4800059}" presName="connectorText" presStyleLbl="sibTrans1D1" presStyleIdx="2" presStyleCnt="4"/>
      <dgm:spPr/>
      <dgm:t>
        <a:bodyPr/>
        <a:lstStyle/>
        <a:p>
          <a:endParaRPr lang="zh-TW" altLang="en-US"/>
        </a:p>
      </dgm:t>
    </dgm:pt>
    <dgm:pt modelId="{FBB77309-4349-4868-AB44-4F1D5E4B0784}" type="pres">
      <dgm:prSet presAssocID="{ED784B65-6382-4396-B005-E226068B7374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F389873-ABF1-45DC-BA19-109904F481E0}" type="pres">
      <dgm:prSet presAssocID="{2B4D394A-9AA0-4FEE-80B3-B01C01BA3036}" presName="sibTrans" presStyleLbl="sibTrans1D1" presStyleIdx="3" presStyleCnt="4"/>
      <dgm:spPr/>
      <dgm:t>
        <a:bodyPr/>
        <a:lstStyle/>
        <a:p>
          <a:endParaRPr lang="zh-TW" altLang="en-US"/>
        </a:p>
      </dgm:t>
    </dgm:pt>
    <dgm:pt modelId="{65FDAA29-5A6A-4178-B5C6-D27996721DA9}" type="pres">
      <dgm:prSet presAssocID="{2B4D394A-9AA0-4FEE-80B3-B01C01BA3036}" presName="connectorText" presStyleLbl="sibTrans1D1" presStyleIdx="3" presStyleCnt="4"/>
      <dgm:spPr/>
      <dgm:t>
        <a:bodyPr/>
        <a:lstStyle/>
        <a:p>
          <a:endParaRPr lang="zh-TW" altLang="en-US"/>
        </a:p>
      </dgm:t>
    </dgm:pt>
    <dgm:pt modelId="{A574A7B9-E60F-4F4D-9ADB-0DF3241AAE53}" type="pres">
      <dgm:prSet presAssocID="{6A5AEA79-8AB0-4130-BFB2-1A22738D3D13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A9E8937-1928-4853-A8BB-7A73782D7204}" srcId="{147EA445-297C-4DC9-B837-9AB01672F2C6}" destId="{BADAB55A-9437-4666-9CD0-4E522A7C9A57}" srcOrd="2" destOrd="0" parTransId="{297E32FC-E0B8-4C04-B897-8B81BB83CCA1}" sibTransId="{FD9E9DE6-6770-423D-BB29-0DE2D4800059}"/>
    <dgm:cxn modelId="{5425502A-5542-465A-8807-DA1DCB3B88FC}" srcId="{147EA445-297C-4DC9-B837-9AB01672F2C6}" destId="{51E06624-AC95-4325-9FA2-522636CABB0B}" srcOrd="1" destOrd="0" parTransId="{C4283381-31D5-45C5-9E9F-1ABE1D650D20}" sibTransId="{005D660F-7B30-48F6-9D60-7C00E9534623}"/>
    <dgm:cxn modelId="{5D0FAFB2-52B1-44EA-96B3-287E3D632EDF}" type="presOf" srcId="{147EA445-297C-4DC9-B837-9AB01672F2C6}" destId="{B553C320-CFB2-4B1E-A5D3-231C273F09C6}" srcOrd="0" destOrd="0" presId="urn:microsoft.com/office/officeart/2005/8/layout/bProcess3"/>
    <dgm:cxn modelId="{7A726D8C-4824-4A9D-8FDF-A56DD57FED00}" type="presOf" srcId="{2B4D394A-9AA0-4FEE-80B3-B01C01BA3036}" destId="{65FDAA29-5A6A-4178-B5C6-D27996721DA9}" srcOrd="1" destOrd="0" presId="urn:microsoft.com/office/officeart/2005/8/layout/bProcess3"/>
    <dgm:cxn modelId="{1BCD175E-87BF-4D67-8EA1-221255D0A35F}" srcId="{147EA445-297C-4DC9-B837-9AB01672F2C6}" destId="{FD036B1E-EB9C-4341-8350-15FC4B53AA1C}" srcOrd="0" destOrd="0" parTransId="{357CD68E-C611-4111-A1F4-63A31F2A93AD}" sibTransId="{CDA050C9-E87F-4039-969E-BB39BE266D78}"/>
    <dgm:cxn modelId="{CD9C98D5-5291-40B4-B4AB-9E116306A704}" type="presOf" srcId="{FD9E9DE6-6770-423D-BB29-0DE2D4800059}" destId="{B6B7C18A-C361-4ADC-ADBF-98995B1724C6}" srcOrd="0" destOrd="0" presId="urn:microsoft.com/office/officeart/2005/8/layout/bProcess3"/>
    <dgm:cxn modelId="{0176CEAE-9FA0-4414-A976-6D0F1B411254}" type="presOf" srcId="{005D660F-7B30-48F6-9D60-7C00E9534623}" destId="{427043A0-6D6E-4DA3-B4B8-BDB5D57A3576}" srcOrd="0" destOrd="0" presId="urn:microsoft.com/office/officeart/2005/8/layout/bProcess3"/>
    <dgm:cxn modelId="{D0F37701-112B-4C33-8950-E7D9A566B9D5}" type="presOf" srcId="{FD036B1E-EB9C-4341-8350-15FC4B53AA1C}" destId="{1A0936F0-2913-4483-BB16-1A587C7D5110}" srcOrd="0" destOrd="0" presId="urn:microsoft.com/office/officeart/2005/8/layout/bProcess3"/>
    <dgm:cxn modelId="{345A0B35-4B40-447A-80C3-5E115247F5DE}" type="presOf" srcId="{CDA050C9-E87F-4039-969E-BB39BE266D78}" destId="{C43DC00C-8555-4689-9F83-5720860BB990}" srcOrd="1" destOrd="0" presId="urn:microsoft.com/office/officeart/2005/8/layout/bProcess3"/>
    <dgm:cxn modelId="{7FB36F18-BD4E-4E34-8DA8-B69892446094}" type="presOf" srcId="{2B4D394A-9AA0-4FEE-80B3-B01C01BA3036}" destId="{7F389873-ABF1-45DC-BA19-109904F481E0}" srcOrd="0" destOrd="0" presId="urn:microsoft.com/office/officeart/2005/8/layout/bProcess3"/>
    <dgm:cxn modelId="{6F31EF71-F3E6-4B59-8E73-E9693A0E7B4B}" type="presOf" srcId="{FD9E9DE6-6770-423D-BB29-0DE2D4800059}" destId="{3B7A92E6-7035-46E3-A245-DF8697710F07}" srcOrd="1" destOrd="0" presId="urn:microsoft.com/office/officeart/2005/8/layout/bProcess3"/>
    <dgm:cxn modelId="{CF35AE09-527C-43B2-B541-5385B8C0F5E2}" type="presOf" srcId="{51E06624-AC95-4325-9FA2-522636CABB0B}" destId="{6A196CA1-B129-4907-8EEA-729CF0AEE5FE}" srcOrd="0" destOrd="0" presId="urn:microsoft.com/office/officeart/2005/8/layout/bProcess3"/>
    <dgm:cxn modelId="{626EE50A-C45A-4A20-8DB7-0C681371E986}" type="presOf" srcId="{005D660F-7B30-48F6-9D60-7C00E9534623}" destId="{FDFD2389-5026-4E5F-86A5-BFD9E301D623}" srcOrd="1" destOrd="0" presId="urn:microsoft.com/office/officeart/2005/8/layout/bProcess3"/>
    <dgm:cxn modelId="{25FB1836-336E-40C3-A705-205A4B917D70}" type="presOf" srcId="{6A5AEA79-8AB0-4130-BFB2-1A22738D3D13}" destId="{A574A7B9-E60F-4F4D-9ADB-0DF3241AAE53}" srcOrd="0" destOrd="0" presId="urn:microsoft.com/office/officeart/2005/8/layout/bProcess3"/>
    <dgm:cxn modelId="{C426A68D-48A2-4146-9854-729451F6BDBB}" srcId="{147EA445-297C-4DC9-B837-9AB01672F2C6}" destId="{ED784B65-6382-4396-B005-E226068B7374}" srcOrd="3" destOrd="0" parTransId="{2214ED20-741D-4841-B080-F631F92B64B0}" sibTransId="{2B4D394A-9AA0-4FEE-80B3-B01C01BA3036}"/>
    <dgm:cxn modelId="{800809DC-25E9-4AAA-B97A-ED7287D33A17}" type="presOf" srcId="{CDA050C9-E87F-4039-969E-BB39BE266D78}" destId="{708B1538-D4ED-4E3D-9452-4CD636EF3C8C}" srcOrd="0" destOrd="0" presId="urn:microsoft.com/office/officeart/2005/8/layout/bProcess3"/>
    <dgm:cxn modelId="{31395238-22A1-4226-BADB-EA024A5EBFF6}" srcId="{147EA445-297C-4DC9-B837-9AB01672F2C6}" destId="{6A5AEA79-8AB0-4130-BFB2-1A22738D3D13}" srcOrd="4" destOrd="0" parTransId="{509AB282-1FDA-4DCA-B4FE-00F928336690}" sibTransId="{6B4F513E-95CF-4A93-85DA-07A07F9BDEC7}"/>
    <dgm:cxn modelId="{247CE76F-6109-435B-98DF-6F781356E87C}" type="presOf" srcId="{BADAB55A-9437-4666-9CD0-4E522A7C9A57}" destId="{1E2E3CBC-AD8E-45B1-8DA7-7F666C00AB0A}" srcOrd="0" destOrd="0" presId="urn:microsoft.com/office/officeart/2005/8/layout/bProcess3"/>
    <dgm:cxn modelId="{BB03DA99-8347-4662-AA21-4A98D778152B}" type="presOf" srcId="{ED784B65-6382-4396-B005-E226068B7374}" destId="{FBB77309-4349-4868-AB44-4F1D5E4B0784}" srcOrd="0" destOrd="0" presId="urn:microsoft.com/office/officeart/2005/8/layout/bProcess3"/>
    <dgm:cxn modelId="{06149BB2-CA9D-46C2-89B9-E8FFC3089752}" type="presParOf" srcId="{B553C320-CFB2-4B1E-A5D3-231C273F09C6}" destId="{1A0936F0-2913-4483-BB16-1A587C7D5110}" srcOrd="0" destOrd="0" presId="urn:microsoft.com/office/officeart/2005/8/layout/bProcess3"/>
    <dgm:cxn modelId="{1C5268FF-A7DC-43B3-B37D-BA2CA0D17C09}" type="presParOf" srcId="{B553C320-CFB2-4B1E-A5D3-231C273F09C6}" destId="{708B1538-D4ED-4E3D-9452-4CD636EF3C8C}" srcOrd="1" destOrd="0" presId="urn:microsoft.com/office/officeart/2005/8/layout/bProcess3"/>
    <dgm:cxn modelId="{1B942A3C-8A4A-4ECA-80CD-F71789E21DA0}" type="presParOf" srcId="{708B1538-D4ED-4E3D-9452-4CD636EF3C8C}" destId="{C43DC00C-8555-4689-9F83-5720860BB990}" srcOrd="0" destOrd="0" presId="urn:microsoft.com/office/officeart/2005/8/layout/bProcess3"/>
    <dgm:cxn modelId="{DA61BE4E-9A28-4E4B-B34A-D8DA3C4D162A}" type="presParOf" srcId="{B553C320-CFB2-4B1E-A5D3-231C273F09C6}" destId="{6A196CA1-B129-4907-8EEA-729CF0AEE5FE}" srcOrd="2" destOrd="0" presId="urn:microsoft.com/office/officeart/2005/8/layout/bProcess3"/>
    <dgm:cxn modelId="{69DDCE2B-6433-48B0-B7AC-182688B58609}" type="presParOf" srcId="{B553C320-CFB2-4B1E-A5D3-231C273F09C6}" destId="{427043A0-6D6E-4DA3-B4B8-BDB5D57A3576}" srcOrd="3" destOrd="0" presId="urn:microsoft.com/office/officeart/2005/8/layout/bProcess3"/>
    <dgm:cxn modelId="{3874D9AA-16E8-4956-A42D-84C0A9BE8D71}" type="presParOf" srcId="{427043A0-6D6E-4DA3-B4B8-BDB5D57A3576}" destId="{FDFD2389-5026-4E5F-86A5-BFD9E301D623}" srcOrd="0" destOrd="0" presId="urn:microsoft.com/office/officeart/2005/8/layout/bProcess3"/>
    <dgm:cxn modelId="{56CCFD0D-7B9C-4218-8096-29E2DC6D9BE3}" type="presParOf" srcId="{B553C320-CFB2-4B1E-A5D3-231C273F09C6}" destId="{1E2E3CBC-AD8E-45B1-8DA7-7F666C00AB0A}" srcOrd="4" destOrd="0" presId="urn:microsoft.com/office/officeart/2005/8/layout/bProcess3"/>
    <dgm:cxn modelId="{7731B3AC-D6E2-453F-A365-8C4A9A13EEAC}" type="presParOf" srcId="{B553C320-CFB2-4B1E-A5D3-231C273F09C6}" destId="{B6B7C18A-C361-4ADC-ADBF-98995B1724C6}" srcOrd="5" destOrd="0" presId="urn:microsoft.com/office/officeart/2005/8/layout/bProcess3"/>
    <dgm:cxn modelId="{4FF0B81E-48F5-4BBB-85BF-AB69BFF3F287}" type="presParOf" srcId="{B6B7C18A-C361-4ADC-ADBF-98995B1724C6}" destId="{3B7A92E6-7035-46E3-A245-DF8697710F07}" srcOrd="0" destOrd="0" presId="urn:microsoft.com/office/officeart/2005/8/layout/bProcess3"/>
    <dgm:cxn modelId="{7C3BB5C2-7E5B-474F-9E41-7985C3CF0655}" type="presParOf" srcId="{B553C320-CFB2-4B1E-A5D3-231C273F09C6}" destId="{FBB77309-4349-4868-AB44-4F1D5E4B0784}" srcOrd="6" destOrd="0" presId="urn:microsoft.com/office/officeart/2005/8/layout/bProcess3"/>
    <dgm:cxn modelId="{62190C14-DE6D-4B50-B706-AC2A4DA030BE}" type="presParOf" srcId="{B553C320-CFB2-4B1E-A5D3-231C273F09C6}" destId="{7F389873-ABF1-45DC-BA19-109904F481E0}" srcOrd="7" destOrd="0" presId="urn:microsoft.com/office/officeart/2005/8/layout/bProcess3"/>
    <dgm:cxn modelId="{65C31B77-D869-474B-BDD1-A8BA34F41C7F}" type="presParOf" srcId="{7F389873-ABF1-45DC-BA19-109904F481E0}" destId="{65FDAA29-5A6A-4178-B5C6-D27996721DA9}" srcOrd="0" destOrd="0" presId="urn:microsoft.com/office/officeart/2005/8/layout/bProcess3"/>
    <dgm:cxn modelId="{E08A78E0-53A6-4572-A3CF-1346430AE5AA}" type="presParOf" srcId="{B553C320-CFB2-4B1E-A5D3-231C273F09C6}" destId="{A574A7B9-E60F-4F4D-9ADB-0DF3241AAE53}" srcOrd="8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8B1538-D4ED-4E3D-9452-4CD636EF3C8C}">
      <dsp:nvSpPr>
        <dsp:cNvPr id="0" name=""/>
        <dsp:cNvSpPr/>
      </dsp:nvSpPr>
      <dsp:spPr>
        <a:xfrm>
          <a:off x="3204093" y="721816"/>
          <a:ext cx="55537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55370" y="45720"/>
              </a:lnTo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3467129" y="764606"/>
        <a:ext cx="29298" cy="5859"/>
      </dsp:txXfrm>
    </dsp:sp>
    <dsp:sp modelId="{1A0936F0-2913-4483-BB16-1A587C7D5110}">
      <dsp:nvSpPr>
        <dsp:cNvPr id="0" name=""/>
        <dsp:cNvSpPr/>
      </dsp:nvSpPr>
      <dsp:spPr>
        <a:xfrm>
          <a:off x="658196" y="3227"/>
          <a:ext cx="2547697" cy="15286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400" kern="1200" dirty="0" smtClean="0"/>
            <a:t>6:00</a:t>
          </a:r>
          <a:r>
            <a:rPr lang="zh-TW" altLang="en-US" sz="3400" kern="1200" dirty="0" smtClean="0"/>
            <a:t>起床</a:t>
          </a:r>
          <a:endParaRPr lang="zh-TW" altLang="en-US" sz="3400" kern="1200" dirty="0"/>
        </a:p>
      </dsp:txBody>
      <dsp:txXfrm>
        <a:off x="658196" y="3227"/>
        <a:ext cx="2547697" cy="1528618"/>
      </dsp:txXfrm>
    </dsp:sp>
    <dsp:sp modelId="{427043A0-6D6E-4DA3-B4B8-BDB5D57A3576}">
      <dsp:nvSpPr>
        <dsp:cNvPr id="0" name=""/>
        <dsp:cNvSpPr/>
      </dsp:nvSpPr>
      <dsp:spPr>
        <a:xfrm>
          <a:off x="6337761" y="721816"/>
          <a:ext cx="55537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55370" y="45720"/>
              </a:lnTo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6600797" y="764606"/>
        <a:ext cx="29298" cy="5859"/>
      </dsp:txXfrm>
    </dsp:sp>
    <dsp:sp modelId="{6A196CA1-B129-4907-8EEA-729CF0AEE5FE}">
      <dsp:nvSpPr>
        <dsp:cNvPr id="0" name=""/>
        <dsp:cNvSpPr/>
      </dsp:nvSpPr>
      <dsp:spPr>
        <a:xfrm>
          <a:off x="3791863" y="3227"/>
          <a:ext cx="2547697" cy="15286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400" kern="1200" dirty="0" smtClean="0"/>
            <a:t>8:00</a:t>
          </a:r>
          <a:r>
            <a:rPr lang="zh-TW" altLang="en-US" sz="3400" kern="1200" dirty="0" smtClean="0"/>
            <a:t>出去</a:t>
          </a:r>
          <a:endParaRPr lang="zh-TW" altLang="en-US" sz="3400" kern="1200" dirty="0"/>
        </a:p>
      </dsp:txBody>
      <dsp:txXfrm>
        <a:off x="3791863" y="3227"/>
        <a:ext cx="2547697" cy="1528618"/>
      </dsp:txXfrm>
    </dsp:sp>
    <dsp:sp modelId="{B6B7C18A-C361-4ADC-ADBF-98995B1724C6}">
      <dsp:nvSpPr>
        <dsp:cNvPr id="0" name=""/>
        <dsp:cNvSpPr/>
      </dsp:nvSpPr>
      <dsp:spPr>
        <a:xfrm>
          <a:off x="1932044" y="1530045"/>
          <a:ext cx="6267335" cy="555370"/>
        </a:xfrm>
        <a:custGeom>
          <a:avLst/>
          <a:gdLst/>
          <a:ahLst/>
          <a:cxnLst/>
          <a:rect l="0" t="0" r="0" b="0"/>
          <a:pathLst>
            <a:path>
              <a:moveTo>
                <a:pt x="6267335" y="0"/>
              </a:moveTo>
              <a:lnTo>
                <a:pt x="6267335" y="294785"/>
              </a:lnTo>
              <a:lnTo>
                <a:pt x="0" y="294785"/>
              </a:lnTo>
              <a:lnTo>
                <a:pt x="0" y="555370"/>
              </a:lnTo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4908345" y="1804801"/>
        <a:ext cx="314733" cy="5859"/>
      </dsp:txXfrm>
    </dsp:sp>
    <dsp:sp modelId="{1E2E3CBC-AD8E-45B1-8DA7-7F666C00AB0A}">
      <dsp:nvSpPr>
        <dsp:cNvPr id="0" name=""/>
        <dsp:cNvSpPr/>
      </dsp:nvSpPr>
      <dsp:spPr>
        <a:xfrm>
          <a:off x="6925531" y="3227"/>
          <a:ext cx="2547697" cy="15286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400" kern="1200" dirty="0" smtClean="0"/>
            <a:t>轉轉咖啡杯</a:t>
          </a:r>
          <a:endParaRPr lang="zh-TW" altLang="en-US" sz="3400" kern="1200" dirty="0"/>
        </a:p>
      </dsp:txBody>
      <dsp:txXfrm>
        <a:off x="6925531" y="3227"/>
        <a:ext cx="2547697" cy="1528618"/>
      </dsp:txXfrm>
    </dsp:sp>
    <dsp:sp modelId="{7F389873-ABF1-45DC-BA19-109904F481E0}">
      <dsp:nvSpPr>
        <dsp:cNvPr id="0" name=""/>
        <dsp:cNvSpPr/>
      </dsp:nvSpPr>
      <dsp:spPr>
        <a:xfrm>
          <a:off x="3204093" y="2836405"/>
          <a:ext cx="55537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55370" y="45720"/>
              </a:lnTo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3467129" y="2879195"/>
        <a:ext cx="29298" cy="5859"/>
      </dsp:txXfrm>
    </dsp:sp>
    <dsp:sp modelId="{FBB77309-4349-4868-AB44-4F1D5E4B0784}">
      <dsp:nvSpPr>
        <dsp:cNvPr id="0" name=""/>
        <dsp:cNvSpPr/>
      </dsp:nvSpPr>
      <dsp:spPr>
        <a:xfrm>
          <a:off x="658196" y="2117816"/>
          <a:ext cx="2547697" cy="15286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400" kern="1200" dirty="0" smtClean="0"/>
            <a:t>宇宙迴旋</a:t>
          </a:r>
          <a:endParaRPr lang="zh-TW" altLang="en-US" sz="3400" kern="1200" dirty="0"/>
        </a:p>
      </dsp:txBody>
      <dsp:txXfrm>
        <a:off x="658196" y="2117816"/>
        <a:ext cx="2547697" cy="1528618"/>
      </dsp:txXfrm>
    </dsp:sp>
    <dsp:sp modelId="{A574A7B9-E60F-4F4D-9ADB-0DF3241AAE53}">
      <dsp:nvSpPr>
        <dsp:cNvPr id="0" name=""/>
        <dsp:cNvSpPr/>
      </dsp:nvSpPr>
      <dsp:spPr>
        <a:xfrm>
          <a:off x="3791863" y="2117816"/>
          <a:ext cx="2547697" cy="15286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3400" kern="1200" dirty="0"/>
        </a:p>
      </dsp:txBody>
      <dsp:txXfrm>
        <a:off x="3791863" y="2117816"/>
        <a:ext cx="2547697" cy="15286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7B16FAAC-6A36-43FE-8473-AD89E8CF591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540E01B7-82FE-49D2-B62B-2CA6A92DE5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8666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6FAAC-6A36-43FE-8473-AD89E8CF591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01B7-82FE-49D2-B62B-2CA6A92DE5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010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6FAAC-6A36-43FE-8473-AD89E8CF591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01B7-82FE-49D2-B62B-2CA6A92DE5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20673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6FAAC-6A36-43FE-8473-AD89E8CF591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01B7-82FE-49D2-B62B-2CA6A92DE5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88638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6FAAC-6A36-43FE-8473-AD89E8CF591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01B7-82FE-49D2-B62B-2CA6A92DE5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6451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6FAAC-6A36-43FE-8473-AD89E8CF591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01B7-82FE-49D2-B62B-2CA6A92DE5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72295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6FAAC-6A36-43FE-8473-AD89E8CF591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01B7-82FE-49D2-B62B-2CA6A92DE5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37511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6FAAC-6A36-43FE-8473-AD89E8CF591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01B7-82FE-49D2-B62B-2CA6A92DE55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5831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6FAAC-6A36-43FE-8473-AD89E8CF591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01B7-82FE-49D2-B62B-2CA6A92DE5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7055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6FAAC-6A36-43FE-8473-AD89E8CF591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01B7-82FE-49D2-B62B-2CA6A92DE5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0753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6FAAC-6A36-43FE-8473-AD89E8CF591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01B7-82FE-49D2-B62B-2CA6A92DE5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9155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6FAAC-6A36-43FE-8473-AD89E8CF591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01B7-82FE-49D2-B62B-2CA6A92DE5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5103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6FAAC-6A36-43FE-8473-AD89E8CF591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01B7-82FE-49D2-B62B-2CA6A92DE5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103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6FAAC-6A36-43FE-8473-AD89E8CF591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01B7-82FE-49D2-B62B-2CA6A92DE5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5521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6FAAC-6A36-43FE-8473-AD89E8CF591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01B7-82FE-49D2-B62B-2CA6A92DE5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6010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6FAAC-6A36-43FE-8473-AD89E8CF591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01B7-82FE-49D2-B62B-2CA6A92DE5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4562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6FAAC-6A36-43FE-8473-AD89E8CF591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01B7-82FE-49D2-B62B-2CA6A92DE5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6956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B16FAAC-6A36-43FE-8473-AD89E8CF5914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40E01B7-82FE-49D2-B62B-2CA6A92DE5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07468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0761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724878"/>
              </p:ext>
            </p:extLst>
          </p:nvPr>
        </p:nvGraphicFramePr>
        <p:xfrm>
          <a:off x="685800" y="2141538"/>
          <a:ext cx="10131425" cy="3649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3487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469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3" name="KTDxrilKr3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612571" y="1840799"/>
            <a:ext cx="7171509" cy="4533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09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62</TotalTime>
  <Words>14</Words>
  <Application>Microsoft Office PowerPoint</Application>
  <PresentationFormat>寬螢幕</PresentationFormat>
  <Paragraphs>6</Paragraphs>
  <Slides>4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天體</vt:lpstr>
      <vt:lpstr>兒童新樂園</vt:lpstr>
      <vt:lpstr>行程規劃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8</cp:revision>
  <dcterms:created xsi:type="dcterms:W3CDTF">2021-12-28T03:04:06Z</dcterms:created>
  <dcterms:modified xsi:type="dcterms:W3CDTF">2022-01-11T03:10:24Z</dcterms:modified>
</cp:coreProperties>
</file>