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1D3488-C1FC-4DBA-B04F-530F4F3757DE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DFC36A0-F70F-45A9-885A-ABC5A85D1F4F}">
      <dgm:prSet phldrT="[文字]" custT="1"/>
      <dgm:spPr/>
      <dgm:t>
        <a:bodyPr/>
        <a:lstStyle/>
        <a:p>
          <a:r>
            <a:rPr lang="en-US" altLang="zh-TW" sz="4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6:00</a:t>
          </a:r>
          <a:r>
            <a:rPr lang="zh-TW" altLang="en-US" sz="4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sz="4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992AAFD-4C46-4F85-8B33-3FDCE84E51B4}" type="parTrans" cxnId="{2BF21522-AC7B-4E52-8406-01F8F405181E}">
      <dgm:prSet/>
      <dgm:spPr/>
      <dgm:t>
        <a:bodyPr/>
        <a:lstStyle/>
        <a:p>
          <a:endParaRPr lang="zh-TW" altLang="en-US"/>
        </a:p>
      </dgm:t>
    </dgm:pt>
    <dgm:pt modelId="{4D682090-93A5-4339-9A1A-A60FAD98EB3D}" type="sibTrans" cxnId="{2BF21522-AC7B-4E52-8406-01F8F405181E}">
      <dgm:prSet/>
      <dgm:spPr/>
      <dgm:t>
        <a:bodyPr/>
        <a:lstStyle/>
        <a:p>
          <a:endParaRPr lang="zh-TW" altLang="en-US"/>
        </a:p>
      </dgm:t>
    </dgm:pt>
    <dgm:pt modelId="{5529CE13-C5BA-441E-8288-CA7327928E25}">
      <dgm:prSet phldrT="[文字]" custT="1"/>
      <dgm:spPr/>
      <dgm:t>
        <a:bodyPr/>
        <a:lstStyle/>
        <a:p>
          <a:r>
            <a:rPr lang="en-US" altLang="zh-TW" sz="4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sz="4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出去</a:t>
          </a:r>
          <a:endParaRPr lang="zh-TW" altLang="en-US" sz="4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81E3A85-614B-4E1C-8D2F-7F9BD4CFFD50}" type="parTrans" cxnId="{4165A497-09F1-4126-9C20-5B5A386E86AB}">
      <dgm:prSet/>
      <dgm:spPr/>
      <dgm:t>
        <a:bodyPr/>
        <a:lstStyle/>
        <a:p>
          <a:endParaRPr lang="zh-TW" altLang="en-US"/>
        </a:p>
      </dgm:t>
    </dgm:pt>
    <dgm:pt modelId="{4DDE4B45-A43B-4572-AEBC-EE90DB756DE4}" type="sibTrans" cxnId="{4165A497-09F1-4126-9C20-5B5A386E86AB}">
      <dgm:prSet/>
      <dgm:spPr/>
      <dgm:t>
        <a:bodyPr/>
        <a:lstStyle/>
        <a:p>
          <a:endParaRPr lang="zh-TW" altLang="en-US"/>
        </a:p>
      </dgm:t>
    </dgm:pt>
    <dgm:pt modelId="{90F1A9CD-15CB-475D-9FCD-7BFB3ACA8F5B}">
      <dgm:prSet phldrT="[文字]" custT="1"/>
      <dgm:spPr/>
      <dgm:t>
        <a:bodyPr/>
        <a:lstStyle/>
        <a:p>
          <a:r>
            <a:rPr lang="zh-TW" altLang="en-US" sz="4800" dirty="0" smtClean="0"/>
            <a:t>轉轉咖啡杯</a:t>
          </a:r>
          <a:endParaRPr lang="en-US" altLang="zh-TW" sz="4800" dirty="0" smtClean="0"/>
        </a:p>
      </dgm:t>
    </dgm:pt>
    <dgm:pt modelId="{F8AD22A5-D9A8-4F06-B352-308BBB356B65}" type="parTrans" cxnId="{CBB23140-2709-4545-9743-79D9F9E2EDE8}">
      <dgm:prSet/>
      <dgm:spPr/>
      <dgm:t>
        <a:bodyPr/>
        <a:lstStyle/>
        <a:p>
          <a:endParaRPr lang="zh-TW" altLang="en-US"/>
        </a:p>
      </dgm:t>
    </dgm:pt>
    <dgm:pt modelId="{EC34CA05-5CAC-4694-BA0B-23B35109B0F9}" type="sibTrans" cxnId="{CBB23140-2709-4545-9743-79D9F9E2EDE8}">
      <dgm:prSet/>
      <dgm:spPr/>
      <dgm:t>
        <a:bodyPr/>
        <a:lstStyle/>
        <a:p>
          <a:endParaRPr lang="zh-TW" altLang="en-US"/>
        </a:p>
      </dgm:t>
    </dgm:pt>
    <dgm:pt modelId="{2CEF72BF-830E-4E26-8B00-BED3CF91F484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en-US" altLang="zh-TW" dirty="0" smtClean="0"/>
        </a:p>
      </dgm:t>
    </dgm:pt>
    <dgm:pt modelId="{3519B62E-0F6C-4B5E-9FA6-C3C6F1E5B3E5}" type="parTrans" cxnId="{D89F59F1-7E5D-43CF-AF82-207BD527A525}">
      <dgm:prSet/>
      <dgm:spPr/>
      <dgm:t>
        <a:bodyPr/>
        <a:lstStyle/>
        <a:p>
          <a:endParaRPr lang="zh-TW" altLang="en-US"/>
        </a:p>
      </dgm:t>
    </dgm:pt>
    <dgm:pt modelId="{C3EF8D33-0968-418D-A89C-A4C7B0F8E966}" type="sibTrans" cxnId="{D89F59F1-7E5D-43CF-AF82-207BD527A525}">
      <dgm:prSet/>
      <dgm:spPr/>
      <dgm:t>
        <a:bodyPr/>
        <a:lstStyle/>
        <a:p>
          <a:endParaRPr lang="zh-TW" altLang="en-US"/>
        </a:p>
      </dgm:t>
    </dgm:pt>
    <dgm:pt modelId="{3B0E25BB-4E41-4519-956B-D8AF0A0A2FDE}">
      <dgm:prSet phldrT="[文字]" phldr="1"/>
      <dgm:spPr/>
      <dgm:t>
        <a:bodyPr/>
        <a:lstStyle/>
        <a:p>
          <a:endParaRPr lang="zh-TW" altLang="en-US" dirty="0"/>
        </a:p>
      </dgm:t>
    </dgm:pt>
    <dgm:pt modelId="{785D125B-1D0C-44EF-916C-800BFE32A0D9}" type="parTrans" cxnId="{83F0F856-6867-482D-8AAC-0E77CC8E1051}">
      <dgm:prSet/>
      <dgm:spPr/>
      <dgm:t>
        <a:bodyPr/>
        <a:lstStyle/>
        <a:p>
          <a:endParaRPr lang="zh-TW" altLang="en-US"/>
        </a:p>
      </dgm:t>
    </dgm:pt>
    <dgm:pt modelId="{C9508392-E6B6-493E-9130-87F447AF6D84}" type="sibTrans" cxnId="{83F0F856-6867-482D-8AAC-0E77CC8E1051}">
      <dgm:prSet/>
      <dgm:spPr/>
      <dgm:t>
        <a:bodyPr/>
        <a:lstStyle/>
        <a:p>
          <a:endParaRPr lang="zh-TW" altLang="en-US"/>
        </a:p>
      </dgm:t>
    </dgm:pt>
    <dgm:pt modelId="{F12A52F3-7E1F-4563-B5F1-DBD276965BAF}" type="pres">
      <dgm:prSet presAssocID="{9E1D3488-C1FC-4DBA-B04F-530F4F3757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6E5CB08-C730-46FE-B370-22A6D2961084}" type="pres">
      <dgm:prSet presAssocID="{BDFC36A0-F70F-45A9-885A-ABC5A85D1F4F}" presName="node" presStyleLbl="node1" presStyleIdx="0" presStyleCnt="5" custLinFactNeighborX="-266" custLinFactNeighborY="-71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5F1DE7-C91C-4E0E-B7AB-E8D69F1BF822}" type="pres">
      <dgm:prSet presAssocID="{4D682090-93A5-4339-9A1A-A60FAD98EB3D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90BD4DAF-D5B4-4FF0-8377-AED5228436BD}" type="pres">
      <dgm:prSet presAssocID="{4D682090-93A5-4339-9A1A-A60FAD98EB3D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172D5E27-0C57-42E7-A08C-1B39157CCEC0}" type="pres">
      <dgm:prSet presAssocID="{5529CE13-C5BA-441E-8288-CA7327928E25}" presName="node" presStyleLbl="node1" presStyleIdx="1" presStyleCnt="5" custLinFactNeighborX="8179" custLinFactNeighborY="71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777C7C-3844-48CE-BECE-DAE932B145BE}" type="pres">
      <dgm:prSet presAssocID="{4DDE4B45-A43B-4572-AEBC-EE90DB756DE4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60C1E799-C61C-4F08-9EDB-089B4868BA14}" type="pres">
      <dgm:prSet presAssocID="{4DDE4B45-A43B-4572-AEBC-EE90DB756DE4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C4BBDF9E-40E1-4E81-B323-2C220662D298}" type="pres">
      <dgm:prSet presAssocID="{90F1A9CD-15CB-475D-9FCD-7BFB3ACA8F5B}" presName="node" presStyleLbl="node1" presStyleIdx="2" presStyleCnt="5" custLinFactNeighborX="435" custLinFactNeighborY="386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59E579-1F84-4AD8-9CB6-853E419B88F1}" type="pres">
      <dgm:prSet presAssocID="{EC34CA05-5CAC-4694-BA0B-23B35109B0F9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18D94E41-3F69-4A5F-A701-09848F5AC787}" type="pres">
      <dgm:prSet presAssocID="{EC34CA05-5CAC-4694-BA0B-23B35109B0F9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67BE7510-BC44-490C-A7B5-55874201715F}" type="pres">
      <dgm:prSet presAssocID="{2CEF72BF-830E-4E26-8B00-BED3CF91F48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E7978A-364D-41A9-AE14-5769593B0113}" type="pres">
      <dgm:prSet presAssocID="{C3EF8D33-0968-418D-A89C-A4C7B0F8E966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8C63CBCC-FA94-48BA-B5A0-C0AB5FBBAADF}" type="pres">
      <dgm:prSet presAssocID="{C3EF8D33-0968-418D-A89C-A4C7B0F8E966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8314ACEF-D8DF-4B86-9994-CC5562109CCB}" type="pres">
      <dgm:prSet presAssocID="{3B0E25BB-4E41-4519-956B-D8AF0A0A2FDE}" presName="node" presStyleLbl="node1" presStyleIdx="4" presStyleCnt="5" custLinFactNeighborX="1026" custLinFactNeighborY="68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BB23140-2709-4545-9743-79D9F9E2EDE8}" srcId="{9E1D3488-C1FC-4DBA-B04F-530F4F3757DE}" destId="{90F1A9CD-15CB-475D-9FCD-7BFB3ACA8F5B}" srcOrd="2" destOrd="0" parTransId="{F8AD22A5-D9A8-4F06-B352-308BBB356B65}" sibTransId="{EC34CA05-5CAC-4694-BA0B-23B35109B0F9}"/>
    <dgm:cxn modelId="{64DBFBFF-20D2-4E2D-8050-8FF13AE1946F}" type="presOf" srcId="{2CEF72BF-830E-4E26-8B00-BED3CF91F484}" destId="{67BE7510-BC44-490C-A7B5-55874201715F}" srcOrd="0" destOrd="0" presId="urn:microsoft.com/office/officeart/2005/8/layout/bProcess3"/>
    <dgm:cxn modelId="{5AD1A429-4E28-4C8C-8E43-C90890C002B7}" type="presOf" srcId="{EC34CA05-5CAC-4694-BA0B-23B35109B0F9}" destId="{18D94E41-3F69-4A5F-A701-09848F5AC787}" srcOrd="1" destOrd="0" presId="urn:microsoft.com/office/officeart/2005/8/layout/bProcess3"/>
    <dgm:cxn modelId="{D89F59F1-7E5D-43CF-AF82-207BD527A525}" srcId="{9E1D3488-C1FC-4DBA-B04F-530F4F3757DE}" destId="{2CEF72BF-830E-4E26-8B00-BED3CF91F484}" srcOrd="3" destOrd="0" parTransId="{3519B62E-0F6C-4B5E-9FA6-C3C6F1E5B3E5}" sibTransId="{C3EF8D33-0968-418D-A89C-A4C7B0F8E966}"/>
    <dgm:cxn modelId="{839300FB-E3BF-4963-957A-D7C28D61B584}" type="presOf" srcId="{9E1D3488-C1FC-4DBA-B04F-530F4F3757DE}" destId="{F12A52F3-7E1F-4563-B5F1-DBD276965BAF}" srcOrd="0" destOrd="0" presId="urn:microsoft.com/office/officeart/2005/8/layout/bProcess3"/>
    <dgm:cxn modelId="{4165A497-09F1-4126-9C20-5B5A386E86AB}" srcId="{9E1D3488-C1FC-4DBA-B04F-530F4F3757DE}" destId="{5529CE13-C5BA-441E-8288-CA7327928E25}" srcOrd="1" destOrd="0" parTransId="{281E3A85-614B-4E1C-8D2F-7F9BD4CFFD50}" sibTransId="{4DDE4B45-A43B-4572-AEBC-EE90DB756DE4}"/>
    <dgm:cxn modelId="{2BF21522-AC7B-4E52-8406-01F8F405181E}" srcId="{9E1D3488-C1FC-4DBA-B04F-530F4F3757DE}" destId="{BDFC36A0-F70F-45A9-885A-ABC5A85D1F4F}" srcOrd="0" destOrd="0" parTransId="{C992AAFD-4C46-4F85-8B33-3FDCE84E51B4}" sibTransId="{4D682090-93A5-4339-9A1A-A60FAD98EB3D}"/>
    <dgm:cxn modelId="{7FB14FB4-BFE0-48B4-87DF-031B3E6EBD16}" type="presOf" srcId="{EC34CA05-5CAC-4694-BA0B-23B35109B0F9}" destId="{0259E579-1F84-4AD8-9CB6-853E419B88F1}" srcOrd="0" destOrd="0" presId="urn:microsoft.com/office/officeart/2005/8/layout/bProcess3"/>
    <dgm:cxn modelId="{630C3CEB-C9AD-420E-89BB-0904286FA4FF}" type="presOf" srcId="{BDFC36A0-F70F-45A9-885A-ABC5A85D1F4F}" destId="{E6E5CB08-C730-46FE-B370-22A6D2961084}" srcOrd="0" destOrd="0" presId="urn:microsoft.com/office/officeart/2005/8/layout/bProcess3"/>
    <dgm:cxn modelId="{BB720D33-0170-436C-BDC6-4D1B1FC35771}" type="presOf" srcId="{90F1A9CD-15CB-475D-9FCD-7BFB3ACA8F5B}" destId="{C4BBDF9E-40E1-4E81-B323-2C220662D298}" srcOrd="0" destOrd="0" presId="urn:microsoft.com/office/officeart/2005/8/layout/bProcess3"/>
    <dgm:cxn modelId="{83F0F856-6867-482D-8AAC-0E77CC8E1051}" srcId="{9E1D3488-C1FC-4DBA-B04F-530F4F3757DE}" destId="{3B0E25BB-4E41-4519-956B-D8AF0A0A2FDE}" srcOrd="4" destOrd="0" parTransId="{785D125B-1D0C-44EF-916C-800BFE32A0D9}" sibTransId="{C9508392-E6B6-493E-9130-87F447AF6D84}"/>
    <dgm:cxn modelId="{08B4B010-7316-4029-950F-0C18F1836639}" type="presOf" srcId="{C3EF8D33-0968-418D-A89C-A4C7B0F8E966}" destId="{93E7978A-364D-41A9-AE14-5769593B0113}" srcOrd="0" destOrd="0" presId="urn:microsoft.com/office/officeart/2005/8/layout/bProcess3"/>
    <dgm:cxn modelId="{B325933B-4167-44B9-9A57-F9E686654EE2}" type="presOf" srcId="{4D682090-93A5-4339-9A1A-A60FAD98EB3D}" destId="{90BD4DAF-D5B4-4FF0-8377-AED5228436BD}" srcOrd="1" destOrd="0" presId="urn:microsoft.com/office/officeart/2005/8/layout/bProcess3"/>
    <dgm:cxn modelId="{CDD4C436-FA24-4C8C-A90E-FBB450607148}" type="presOf" srcId="{3B0E25BB-4E41-4519-956B-D8AF0A0A2FDE}" destId="{8314ACEF-D8DF-4B86-9994-CC5562109CCB}" srcOrd="0" destOrd="0" presId="urn:microsoft.com/office/officeart/2005/8/layout/bProcess3"/>
    <dgm:cxn modelId="{776D1F88-3357-4E95-AF78-EF439A1D29B4}" type="presOf" srcId="{4DDE4B45-A43B-4572-AEBC-EE90DB756DE4}" destId="{60C1E799-C61C-4F08-9EDB-089B4868BA14}" srcOrd="1" destOrd="0" presId="urn:microsoft.com/office/officeart/2005/8/layout/bProcess3"/>
    <dgm:cxn modelId="{ABFA4312-B529-431B-A73A-DA91940B995D}" type="presOf" srcId="{4DDE4B45-A43B-4572-AEBC-EE90DB756DE4}" destId="{6E777C7C-3844-48CE-BECE-DAE932B145BE}" srcOrd="0" destOrd="0" presId="urn:microsoft.com/office/officeart/2005/8/layout/bProcess3"/>
    <dgm:cxn modelId="{EEEB522C-9B84-4F06-BFBB-F33A9531A03E}" type="presOf" srcId="{4D682090-93A5-4339-9A1A-A60FAD98EB3D}" destId="{985F1DE7-C91C-4E0E-B7AB-E8D69F1BF822}" srcOrd="0" destOrd="0" presId="urn:microsoft.com/office/officeart/2005/8/layout/bProcess3"/>
    <dgm:cxn modelId="{4B83DC23-4053-440D-A86F-8ABC51190771}" type="presOf" srcId="{5529CE13-C5BA-441E-8288-CA7327928E25}" destId="{172D5E27-0C57-42E7-A08C-1B39157CCEC0}" srcOrd="0" destOrd="0" presId="urn:microsoft.com/office/officeart/2005/8/layout/bProcess3"/>
    <dgm:cxn modelId="{B1F16634-539C-45DD-91AA-40FE840EDA30}" type="presOf" srcId="{C3EF8D33-0968-418D-A89C-A4C7B0F8E966}" destId="{8C63CBCC-FA94-48BA-B5A0-C0AB5FBBAADF}" srcOrd="1" destOrd="0" presId="urn:microsoft.com/office/officeart/2005/8/layout/bProcess3"/>
    <dgm:cxn modelId="{90739A7F-A7E4-42A9-9D55-8CAB290FC5BD}" type="presParOf" srcId="{F12A52F3-7E1F-4563-B5F1-DBD276965BAF}" destId="{E6E5CB08-C730-46FE-B370-22A6D2961084}" srcOrd="0" destOrd="0" presId="urn:microsoft.com/office/officeart/2005/8/layout/bProcess3"/>
    <dgm:cxn modelId="{B082E929-5EDE-4384-952C-C896CDE1A98C}" type="presParOf" srcId="{F12A52F3-7E1F-4563-B5F1-DBD276965BAF}" destId="{985F1DE7-C91C-4E0E-B7AB-E8D69F1BF822}" srcOrd="1" destOrd="0" presId="urn:microsoft.com/office/officeart/2005/8/layout/bProcess3"/>
    <dgm:cxn modelId="{6F403975-1866-42D9-A0C2-980E888B245A}" type="presParOf" srcId="{985F1DE7-C91C-4E0E-B7AB-E8D69F1BF822}" destId="{90BD4DAF-D5B4-4FF0-8377-AED5228436BD}" srcOrd="0" destOrd="0" presId="urn:microsoft.com/office/officeart/2005/8/layout/bProcess3"/>
    <dgm:cxn modelId="{D4CB29C7-9719-47BD-A80D-232E3E7C7218}" type="presParOf" srcId="{F12A52F3-7E1F-4563-B5F1-DBD276965BAF}" destId="{172D5E27-0C57-42E7-A08C-1B39157CCEC0}" srcOrd="2" destOrd="0" presId="urn:microsoft.com/office/officeart/2005/8/layout/bProcess3"/>
    <dgm:cxn modelId="{BB6F761A-3889-433C-9EE5-A5FD63CB8896}" type="presParOf" srcId="{F12A52F3-7E1F-4563-B5F1-DBD276965BAF}" destId="{6E777C7C-3844-48CE-BECE-DAE932B145BE}" srcOrd="3" destOrd="0" presId="urn:microsoft.com/office/officeart/2005/8/layout/bProcess3"/>
    <dgm:cxn modelId="{FAD329A9-95BD-4144-BDD4-44B4BEB81A5C}" type="presParOf" srcId="{6E777C7C-3844-48CE-BECE-DAE932B145BE}" destId="{60C1E799-C61C-4F08-9EDB-089B4868BA14}" srcOrd="0" destOrd="0" presId="urn:microsoft.com/office/officeart/2005/8/layout/bProcess3"/>
    <dgm:cxn modelId="{D9812390-287F-4D3B-956C-5D3AB0980BCF}" type="presParOf" srcId="{F12A52F3-7E1F-4563-B5F1-DBD276965BAF}" destId="{C4BBDF9E-40E1-4E81-B323-2C220662D298}" srcOrd="4" destOrd="0" presId="urn:microsoft.com/office/officeart/2005/8/layout/bProcess3"/>
    <dgm:cxn modelId="{87F355B8-52B5-4D78-93C7-BFB90D32048A}" type="presParOf" srcId="{F12A52F3-7E1F-4563-B5F1-DBD276965BAF}" destId="{0259E579-1F84-4AD8-9CB6-853E419B88F1}" srcOrd="5" destOrd="0" presId="urn:microsoft.com/office/officeart/2005/8/layout/bProcess3"/>
    <dgm:cxn modelId="{76E48B56-85C1-47C9-8301-0120F64E745D}" type="presParOf" srcId="{0259E579-1F84-4AD8-9CB6-853E419B88F1}" destId="{18D94E41-3F69-4A5F-A701-09848F5AC787}" srcOrd="0" destOrd="0" presId="urn:microsoft.com/office/officeart/2005/8/layout/bProcess3"/>
    <dgm:cxn modelId="{65827841-26E4-4496-9186-9D4DF97641E1}" type="presParOf" srcId="{F12A52F3-7E1F-4563-B5F1-DBD276965BAF}" destId="{67BE7510-BC44-490C-A7B5-55874201715F}" srcOrd="6" destOrd="0" presId="urn:microsoft.com/office/officeart/2005/8/layout/bProcess3"/>
    <dgm:cxn modelId="{BE0D0F48-0747-481E-B4BD-D6C090261F60}" type="presParOf" srcId="{F12A52F3-7E1F-4563-B5F1-DBD276965BAF}" destId="{93E7978A-364D-41A9-AE14-5769593B0113}" srcOrd="7" destOrd="0" presId="urn:microsoft.com/office/officeart/2005/8/layout/bProcess3"/>
    <dgm:cxn modelId="{F930102E-F040-403E-995F-E6462334A73E}" type="presParOf" srcId="{93E7978A-364D-41A9-AE14-5769593B0113}" destId="{8C63CBCC-FA94-48BA-B5A0-C0AB5FBBAADF}" srcOrd="0" destOrd="0" presId="urn:microsoft.com/office/officeart/2005/8/layout/bProcess3"/>
    <dgm:cxn modelId="{C33E18A2-7E15-4E03-B21A-80104FDA26A8}" type="presParOf" srcId="{F12A52F3-7E1F-4563-B5F1-DBD276965BAF}" destId="{8314ACEF-D8DF-4B86-9994-CC5562109CCB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F1DE7-C91C-4E0E-B7AB-E8D69F1BF822}">
      <dsp:nvSpPr>
        <dsp:cNvPr id="0" name=""/>
        <dsp:cNvSpPr/>
      </dsp:nvSpPr>
      <dsp:spPr>
        <a:xfrm>
          <a:off x="3199139" y="717842"/>
          <a:ext cx="7697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1970" y="45720"/>
              </a:lnTo>
              <a:lnTo>
                <a:pt x="401970" y="61675"/>
              </a:lnTo>
              <a:lnTo>
                <a:pt x="769741" y="61675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563997" y="760632"/>
        <a:ext cx="40025" cy="5859"/>
      </dsp:txXfrm>
    </dsp:sp>
    <dsp:sp modelId="{E6E5CB08-C730-46FE-B370-22A6D2961084}">
      <dsp:nvSpPr>
        <dsp:cNvPr id="0" name=""/>
        <dsp:cNvSpPr/>
      </dsp:nvSpPr>
      <dsp:spPr>
        <a:xfrm>
          <a:off x="655730" y="0"/>
          <a:ext cx="2545209" cy="15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6:00</a:t>
          </a:r>
          <a:r>
            <a:rPr lang="zh-TW" altLang="en-US" sz="4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sz="4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55730" y="0"/>
        <a:ext cx="2545209" cy="1527125"/>
      </dsp:txXfrm>
    </dsp:sp>
    <dsp:sp modelId="{6E777C7C-3844-48CE-BECE-DAE932B145BE}">
      <dsp:nvSpPr>
        <dsp:cNvPr id="0" name=""/>
        <dsp:cNvSpPr/>
      </dsp:nvSpPr>
      <dsp:spPr>
        <a:xfrm>
          <a:off x="6544689" y="733798"/>
          <a:ext cx="3576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5948" y="45720"/>
              </a:lnTo>
              <a:lnTo>
                <a:pt x="195948" y="93778"/>
              </a:lnTo>
              <a:lnTo>
                <a:pt x="357697" y="93778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713756" y="776588"/>
        <a:ext cx="19562" cy="5859"/>
      </dsp:txXfrm>
    </dsp:sp>
    <dsp:sp modelId="{172D5E27-0C57-42E7-A08C-1B39157CCEC0}">
      <dsp:nvSpPr>
        <dsp:cNvPr id="0" name=""/>
        <dsp:cNvSpPr/>
      </dsp:nvSpPr>
      <dsp:spPr>
        <a:xfrm>
          <a:off x="4001280" y="15955"/>
          <a:ext cx="2545209" cy="15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sz="4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出去</a:t>
          </a:r>
          <a:endParaRPr lang="zh-TW" altLang="en-US" sz="4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001280" y="15955"/>
        <a:ext cx="2545209" cy="1527125"/>
      </dsp:txXfrm>
    </dsp:sp>
    <dsp:sp modelId="{0259E579-1F84-4AD8-9CB6-853E419B88F1}">
      <dsp:nvSpPr>
        <dsp:cNvPr id="0" name=""/>
        <dsp:cNvSpPr/>
      </dsp:nvSpPr>
      <dsp:spPr>
        <a:xfrm>
          <a:off x="1935105" y="1589340"/>
          <a:ext cx="6272286" cy="495789"/>
        </a:xfrm>
        <a:custGeom>
          <a:avLst/>
          <a:gdLst/>
          <a:ahLst/>
          <a:cxnLst/>
          <a:rect l="0" t="0" r="0" b="0"/>
          <a:pathLst>
            <a:path>
              <a:moveTo>
                <a:pt x="6272286" y="0"/>
              </a:moveTo>
              <a:lnTo>
                <a:pt x="6272286" y="264994"/>
              </a:lnTo>
              <a:lnTo>
                <a:pt x="0" y="264994"/>
              </a:lnTo>
              <a:lnTo>
                <a:pt x="0" y="495789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913889" y="1834305"/>
        <a:ext cx="314716" cy="5859"/>
      </dsp:txXfrm>
    </dsp:sp>
    <dsp:sp modelId="{C4BBDF9E-40E1-4E81-B323-2C220662D298}">
      <dsp:nvSpPr>
        <dsp:cNvPr id="0" name=""/>
        <dsp:cNvSpPr/>
      </dsp:nvSpPr>
      <dsp:spPr>
        <a:xfrm>
          <a:off x="6934786" y="64014"/>
          <a:ext cx="2545209" cy="15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/>
            <a:t>轉轉咖啡杯</a:t>
          </a:r>
          <a:endParaRPr lang="en-US" altLang="zh-TW" sz="4800" kern="1200" dirty="0" smtClean="0"/>
        </a:p>
      </dsp:txBody>
      <dsp:txXfrm>
        <a:off x="6934786" y="64014"/>
        <a:ext cx="2545209" cy="1527125"/>
      </dsp:txXfrm>
    </dsp:sp>
    <dsp:sp modelId="{93E7978A-364D-41A9-AE14-5769593B0113}">
      <dsp:nvSpPr>
        <dsp:cNvPr id="0" name=""/>
        <dsp:cNvSpPr/>
      </dsp:nvSpPr>
      <dsp:spPr>
        <a:xfrm>
          <a:off x="3205909" y="2835372"/>
          <a:ext cx="5809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555" y="45720"/>
              </a:lnTo>
              <a:lnTo>
                <a:pt x="307555" y="50726"/>
              </a:lnTo>
              <a:lnTo>
                <a:pt x="580911" y="50726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481077" y="2878162"/>
        <a:ext cx="30576" cy="5859"/>
      </dsp:txXfrm>
    </dsp:sp>
    <dsp:sp modelId="{67BE7510-BC44-490C-A7B5-55874201715F}">
      <dsp:nvSpPr>
        <dsp:cNvPr id="0" name=""/>
        <dsp:cNvSpPr/>
      </dsp:nvSpPr>
      <dsp:spPr>
        <a:xfrm>
          <a:off x="662500" y="2117530"/>
          <a:ext cx="2545209" cy="15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900" kern="1200" dirty="0" smtClean="0"/>
            <a:t>宇宙迴旋</a:t>
          </a:r>
          <a:endParaRPr lang="en-US" altLang="zh-TW" sz="3900" kern="1200" dirty="0" smtClean="0"/>
        </a:p>
      </dsp:txBody>
      <dsp:txXfrm>
        <a:off x="662500" y="2117530"/>
        <a:ext cx="2545209" cy="1527125"/>
      </dsp:txXfrm>
    </dsp:sp>
    <dsp:sp modelId="{8314ACEF-D8DF-4B86-9994-CC5562109CCB}">
      <dsp:nvSpPr>
        <dsp:cNvPr id="0" name=""/>
        <dsp:cNvSpPr/>
      </dsp:nvSpPr>
      <dsp:spPr>
        <a:xfrm>
          <a:off x="3819221" y="2122536"/>
          <a:ext cx="2545209" cy="15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900" kern="1200" dirty="0"/>
        </a:p>
      </dsp:txBody>
      <dsp:txXfrm>
        <a:off x="3819221" y="2122536"/>
        <a:ext cx="2545209" cy="1527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636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90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21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243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770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696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918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273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0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58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49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7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303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41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360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48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88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310A7A-A7ED-4922-A94F-33E148632E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26CA879-5A87-4730-B144-A3FF6C8E1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33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02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582108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249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31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92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733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45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https://youtu.be/KTDxrilKr3s</a:t>
            </a:r>
            <a:endParaRPr lang="zh-TW" altLang="en-US" dirty="0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655" y="609600"/>
            <a:ext cx="9977973" cy="553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24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065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75</TotalTime>
  <Words>17</Words>
  <Application>Microsoft Office PowerPoint</Application>
  <PresentationFormat>寬螢幕</PresentationFormat>
  <Paragraphs>7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清松手寫體2</vt:lpstr>
      <vt:lpstr>新細明體</vt:lpstr>
      <vt:lpstr>Arial</vt:lpstr>
      <vt:lpstr>Calibri</vt:lpstr>
      <vt:lpstr>Calibri Light</vt:lpstr>
      <vt:lpstr>天體</vt:lpstr>
      <vt:lpstr>兒童新樂園</vt:lpstr>
      <vt:lpstr>行程規劃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2021-12-28T02:52:40Z</dcterms:created>
  <dcterms:modified xsi:type="dcterms:W3CDTF">2022-01-11T03:10:26Z</dcterms:modified>
</cp:coreProperties>
</file>