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BE7C23-DDA7-4AD5-985E-497A89850D3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37CD277-5785-4BDC-A41F-A5E0182062CB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2">
                  <a:lumMod val="50000"/>
                </a:schemeClr>
              </a:solidFill>
            </a:rPr>
            <a:t>8</a:t>
          </a:r>
          <a:r>
            <a:rPr lang="zh-TW" altLang="en-US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dirty="0" smtClean="0">
              <a:solidFill>
                <a:schemeClr val="bg2">
                  <a:lumMod val="50000"/>
                </a:schemeClr>
              </a:solidFill>
            </a:rPr>
            <a:t>起床</a:t>
          </a:r>
          <a:endParaRPr lang="en-US" altLang="zh-TW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zh-TW" altLang="en-US" dirty="0" smtClean="0">
              <a:solidFill>
                <a:schemeClr val="bg2">
                  <a:lumMod val="50000"/>
                </a:schemeClr>
              </a:solidFill>
            </a:rPr>
            <a:t>去學校</a:t>
          </a:r>
          <a:endParaRPr lang="en-US" altLang="zh-TW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zh-TW" altLang="en-US" dirty="0" smtClean="0">
              <a:solidFill>
                <a:schemeClr val="bg2">
                  <a:lumMod val="50000"/>
                </a:schemeClr>
              </a:solidFill>
            </a:rPr>
            <a:t>到兒童新樂園</a:t>
          </a:r>
          <a:endParaRPr lang="zh-TW" altLang="en-US" dirty="0">
            <a:solidFill>
              <a:schemeClr val="bg2">
                <a:lumMod val="50000"/>
              </a:schemeClr>
            </a:solidFill>
          </a:endParaRPr>
        </a:p>
      </dgm:t>
    </dgm:pt>
    <dgm:pt modelId="{28CF77EF-BECC-46DE-B85E-6A9D1957FEFC}" type="parTrans" cxnId="{33629156-67EA-4A9A-B2F6-5DB956CA853F}">
      <dgm:prSet/>
      <dgm:spPr/>
      <dgm:t>
        <a:bodyPr/>
        <a:lstStyle/>
        <a:p>
          <a:endParaRPr lang="zh-TW" altLang="en-US"/>
        </a:p>
      </dgm:t>
    </dgm:pt>
    <dgm:pt modelId="{247FE04D-CBDC-451F-8E99-42EDBF7CC1CA}" type="sibTrans" cxnId="{33629156-67EA-4A9A-B2F6-5DB956CA853F}">
      <dgm:prSet/>
      <dgm:spPr/>
      <dgm:t>
        <a:bodyPr/>
        <a:lstStyle/>
        <a:p>
          <a:endParaRPr lang="zh-TW" altLang="en-US"/>
        </a:p>
      </dgm:t>
    </dgm:pt>
    <dgm:pt modelId="{CC4833E9-59F2-4CB8-A361-2C88BBAB1A1E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9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宇宙迴旋</a:t>
          </a:r>
          <a:endParaRPr lang="en-US" altLang="zh-TW" sz="2000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碰碰車</a:t>
          </a:r>
          <a:endParaRPr lang="en-US" altLang="zh-TW" sz="2000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摩天輪</a:t>
          </a:r>
          <a:endParaRPr lang="zh-TW" altLang="en-US" sz="2000" dirty="0">
            <a:solidFill>
              <a:schemeClr val="bg2">
                <a:lumMod val="50000"/>
              </a:schemeClr>
            </a:solidFill>
          </a:endParaRPr>
        </a:p>
      </dgm:t>
    </dgm:pt>
    <dgm:pt modelId="{A7A3490E-D83F-4AA2-AA98-C9744F55E106}" type="parTrans" cxnId="{868FE382-6EF7-42FB-9120-F016702257D6}">
      <dgm:prSet/>
      <dgm:spPr/>
      <dgm:t>
        <a:bodyPr/>
        <a:lstStyle/>
        <a:p>
          <a:endParaRPr lang="zh-TW" altLang="en-US"/>
        </a:p>
      </dgm:t>
    </dgm:pt>
    <dgm:pt modelId="{CC01AE7C-21F1-4DC5-BE82-39241E773080}" type="sibTrans" cxnId="{868FE382-6EF7-42FB-9120-F016702257D6}">
      <dgm:prSet/>
      <dgm:spPr/>
      <dgm:t>
        <a:bodyPr/>
        <a:lstStyle/>
        <a:p>
          <a:endParaRPr lang="zh-TW" altLang="en-US"/>
        </a:p>
      </dgm:t>
    </dgm:pt>
    <dgm:pt modelId="{748CE82F-1764-4C78-95A5-3AD2360E84BB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12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吃午餐</a:t>
          </a:r>
          <a:endParaRPr lang="en-US" altLang="zh-TW" sz="2000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小飛龍</a:t>
          </a:r>
          <a:endParaRPr lang="en-US" altLang="zh-TW" sz="2000" dirty="0" smtClean="0">
            <a:solidFill>
              <a:schemeClr val="bg2">
                <a:lumMod val="50000"/>
              </a:schemeClr>
            </a:solidFill>
          </a:endParaRPr>
        </a:p>
        <a:p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16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dirty="0" smtClean="0">
              <a:solidFill>
                <a:schemeClr val="bg2">
                  <a:lumMod val="50000"/>
                </a:schemeClr>
              </a:solidFill>
            </a:rPr>
            <a:t>回學校</a:t>
          </a:r>
          <a:endParaRPr lang="zh-TW" altLang="en-US" sz="2000" dirty="0">
            <a:solidFill>
              <a:schemeClr val="bg2">
                <a:lumMod val="50000"/>
              </a:schemeClr>
            </a:solidFill>
          </a:endParaRPr>
        </a:p>
      </dgm:t>
    </dgm:pt>
    <dgm:pt modelId="{42060F35-372D-489C-A009-28F79C5A880B}" type="parTrans" cxnId="{7E1FBFD9-523D-490D-B675-A5F6AFC99666}">
      <dgm:prSet/>
      <dgm:spPr/>
      <dgm:t>
        <a:bodyPr/>
        <a:lstStyle/>
        <a:p>
          <a:endParaRPr lang="zh-TW" altLang="en-US"/>
        </a:p>
      </dgm:t>
    </dgm:pt>
    <dgm:pt modelId="{F582647C-05E1-4598-85FE-8085BCA6C30F}" type="sibTrans" cxnId="{7E1FBFD9-523D-490D-B675-A5F6AFC99666}">
      <dgm:prSet/>
      <dgm:spPr/>
      <dgm:t>
        <a:bodyPr/>
        <a:lstStyle/>
        <a:p>
          <a:endParaRPr lang="zh-TW" altLang="en-US"/>
        </a:p>
      </dgm:t>
    </dgm:pt>
    <dgm:pt modelId="{FA202CED-52EB-403F-AD82-BEA956F20CEE}" type="pres">
      <dgm:prSet presAssocID="{49BE7C23-DDA7-4AD5-985E-497A89850D3A}" presName="Name0" presStyleCnt="0">
        <dgm:presLayoutVars>
          <dgm:dir/>
          <dgm:resizeHandles val="exact"/>
        </dgm:presLayoutVars>
      </dgm:prSet>
      <dgm:spPr/>
    </dgm:pt>
    <dgm:pt modelId="{08A906A4-57DA-4B05-8E99-CBACF0698B20}" type="pres">
      <dgm:prSet presAssocID="{537CD277-5785-4BDC-A41F-A5E0182062CB}" presName="node" presStyleLbl="node1" presStyleIdx="0" presStyleCnt="3" custLinFactNeighborX="391" custLinFactNeighborY="17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3C18F6-5898-4508-BA03-57DD1731A6F9}" type="pres">
      <dgm:prSet presAssocID="{247FE04D-CBDC-451F-8E99-42EDBF7CC1CA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905E9456-09E1-4810-BA2E-93D20545646E}" type="pres">
      <dgm:prSet presAssocID="{247FE04D-CBDC-451F-8E99-42EDBF7CC1CA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50AD68CA-2A87-493E-8CD8-ECAC4D14E3D3}" type="pres">
      <dgm:prSet presAssocID="{CC4833E9-59F2-4CB8-A361-2C88BBAB1A1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E9139C-7518-4C0F-AC7C-C1611CEB3478}" type="pres">
      <dgm:prSet presAssocID="{CC01AE7C-21F1-4DC5-BE82-39241E773080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12E873B0-BA31-4E2C-8EC1-B81C8295D07B}" type="pres">
      <dgm:prSet presAssocID="{CC01AE7C-21F1-4DC5-BE82-39241E773080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2783D686-6682-4718-9F7B-F3F9B289E7EC}" type="pres">
      <dgm:prSet presAssocID="{748CE82F-1764-4C78-95A5-3AD2360E84B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8FE382-6EF7-42FB-9120-F016702257D6}" srcId="{49BE7C23-DDA7-4AD5-985E-497A89850D3A}" destId="{CC4833E9-59F2-4CB8-A361-2C88BBAB1A1E}" srcOrd="1" destOrd="0" parTransId="{A7A3490E-D83F-4AA2-AA98-C9744F55E106}" sibTransId="{CC01AE7C-21F1-4DC5-BE82-39241E773080}"/>
    <dgm:cxn modelId="{9FFDD1B9-62BD-4EF2-8632-5537C016931D}" type="presOf" srcId="{CC01AE7C-21F1-4DC5-BE82-39241E773080}" destId="{96E9139C-7518-4C0F-AC7C-C1611CEB3478}" srcOrd="0" destOrd="0" presId="urn:microsoft.com/office/officeart/2005/8/layout/process1"/>
    <dgm:cxn modelId="{7E1FBFD9-523D-490D-B675-A5F6AFC99666}" srcId="{49BE7C23-DDA7-4AD5-985E-497A89850D3A}" destId="{748CE82F-1764-4C78-95A5-3AD2360E84BB}" srcOrd="2" destOrd="0" parTransId="{42060F35-372D-489C-A009-28F79C5A880B}" sibTransId="{F582647C-05E1-4598-85FE-8085BCA6C30F}"/>
    <dgm:cxn modelId="{7A6A22DB-1229-4215-A9CA-D885D7C88D1F}" type="presOf" srcId="{247FE04D-CBDC-451F-8E99-42EDBF7CC1CA}" destId="{905E9456-09E1-4810-BA2E-93D20545646E}" srcOrd="1" destOrd="0" presId="urn:microsoft.com/office/officeart/2005/8/layout/process1"/>
    <dgm:cxn modelId="{503A77C2-42DA-40DE-B781-DB19861CFEC3}" type="presOf" srcId="{537CD277-5785-4BDC-A41F-A5E0182062CB}" destId="{08A906A4-57DA-4B05-8E99-CBACF0698B20}" srcOrd="0" destOrd="0" presId="urn:microsoft.com/office/officeart/2005/8/layout/process1"/>
    <dgm:cxn modelId="{0FC13861-960A-4BC5-8EAD-3D77EC28CEC6}" type="presOf" srcId="{CC4833E9-59F2-4CB8-A361-2C88BBAB1A1E}" destId="{50AD68CA-2A87-493E-8CD8-ECAC4D14E3D3}" srcOrd="0" destOrd="0" presId="urn:microsoft.com/office/officeart/2005/8/layout/process1"/>
    <dgm:cxn modelId="{33629156-67EA-4A9A-B2F6-5DB956CA853F}" srcId="{49BE7C23-DDA7-4AD5-985E-497A89850D3A}" destId="{537CD277-5785-4BDC-A41F-A5E0182062CB}" srcOrd="0" destOrd="0" parTransId="{28CF77EF-BECC-46DE-B85E-6A9D1957FEFC}" sibTransId="{247FE04D-CBDC-451F-8E99-42EDBF7CC1CA}"/>
    <dgm:cxn modelId="{34692652-A65D-48C2-A153-AEC13EB69916}" type="presOf" srcId="{247FE04D-CBDC-451F-8E99-42EDBF7CC1CA}" destId="{7F3C18F6-5898-4508-BA03-57DD1731A6F9}" srcOrd="0" destOrd="0" presId="urn:microsoft.com/office/officeart/2005/8/layout/process1"/>
    <dgm:cxn modelId="{081D51CF-179A-473B-B70F-F54E5A9EC0EF}" type="presOf" srcId="{748CE82F-1764-4C78-95A5-3AD2360E84BB}" destId="{2783D686-6682-4718-9F7B-F3F9B289E7EC}" srcOrd="0" destOrd="0" presId="urn:microsoft.com/office/officeart/2005/8/layout/process1"/>
    <dgm:cxn modelId="{1929CCB6-AE9F-47F6-B5E4-ECD4A1D0052C}" type="presOf" srcId="{CC01AE7C-21F1-4DC5-BE82-39241E773080}" destId="{12E873B0-BA31-4E2C-8EC1-B81C8295D07B}" srcOrd="1" destOrd="0" presId="urn:microsoft.com/office/officeart/2005/8/layout/process1"/>
    <dgm:cxn modelId="{AC8EA830-9F0C-4E7D-BFC0-EE29FA9646E3}" type="presOf" srcId="{49BE7C23-DDA7-4AD5-985E-497A89850D3A}" destId="{FA202CED-52EB-403F-AD82-BEA956F20CEE}" srcOrd="0" destOrd="0" presId="urn:microsoft.com/office/officeart/2005/8/layout/process1"/>
    <dgm:cxn modelId="{CFF12BEC-6BDD-41F6-A208-0288280FF8C7}" type="presParOf" srcId="{FA202CED-52EB-403F-AD82-BEA956F20CEE}" destId="{08A906A4-57DA-4B05-8E99-CBACF0698B20}" srcOrd="0" destOrd="0" presId="urn:microsoft.com/office/officeart/2005/8/layout/process1"/>
    <dgm:cxn modelId="{436FA2CE-CA44-4EE1-B196-582AA0397F23}" type="presParOf" srcId="{FA202CED-52EB-403F-AD82-BEA956F20CEE}" destId="{7F3C18F6-5898-4508-BA03-57DD1731A6F9}" srcOrd="1" destOrd="0" presId="urn:microsoft.com/office/officeart/2005/8/layout/process1"/>
    <dgm:cxn modelId="{25B2235F-6F6D-4905-8206-013357691929}" type="presParOf" srcId="{7F3C18F6-5898-4508-BA03-57DD1731A6F9}" destId="{905E9456-09E1-4810-BA2E-93D20545646E}" srcOrd="0" destOrd="0" presId="urn:microsoft.com/office/officeart/2005/8/layout/process1"/>
    <dgm:cxn modelId="{E58C813D-D43A-459A-8150-09316F501F65}" type="presParOf" srcId="{FA202CED-52EB-403F-AD82-BEA956F20CEE}" destId="{50AD68CA-2A87-493E-8CD8-ECAC4D14E3D3}" srcOrd="2" destOrd="0" presId="urn:microsoft.com/office/officeart/2005/8/layout/process1"/>
    <dgm:cxn modelId="{C84F353B-3FA9-48B8-84A0-8E425E74DBDE}" type="presParOf" srcId="{FA202CED-52EB-403F-AD82-BEA956F20CEE}" destId="{96E9139C-7518-4C0F-AC7C-C1611CEB3478}" srcOrd="3" destOrd="0" presId="urn:microsoft.com/office/officeart/2005/8/layout/process1"/>
    <dgm:cxn modelId="{844F087D-735B-45BD-B965-B06F536DFA2A}" type="presParOf" srcId="{96E9139C-7518-4C0F-AC7C-C1611CEB3478}" destId="{12E873B0-BA31-4E2C-8EC1-B81C8295D07B}" srcOrd="0" destOrd="0" presId="urn:microsoft.com/office/officeart/2005/8/layout/process1"/>
    <dgm:cxn modelId="{AE981D9B-30DD-4323-9342-1A7F2D82EFEC}" type="presParOf" srcId="{FA202CED-52EB-403F-AD82-BEA956F20CEE}" destId="{2783D686-6682-4718-9F7B-F3F9B289E7E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906A4-57DA-4B05-8E99-CBACF0698B20}">
      <dsp:nvSpPr>
        <dsp:cNvPr id="0" name=""/>
        <dsp:cNvSpPr/>
      </dsp:nvSpPr>
      <dsp:spPr>
        <a:xfrm>
          <a:off x="13067" y="1053981"/>
          <a:ext cx="2661477" cy="1596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chemeClr val="bg2">
                  <a:lumMod val="50000"/>
                </a:schemeClr>
              </a:solidFill>
            </a:rPr>
            <a:t>8</a:t>
          </a:r>
          <a:r>
            <a:rPr lang="zh-TW" altLang="en-US" sz="2300" kern="12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300" kern="12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300" kern="1200" dirty="0" smtClean="0">
              <a:solidFill>
                <a:schemeClr val="bg2">
                  <a:lumMod val="50000"/>
                </a:schemeClr>
              </a:solidFill>
            </a:rPr>
            <a:t>起床</a:t>
          </a:r>
          <a:endParaRPr lang="en-US" altLang="zh-TW" sz="23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chemeClr val="bg2">
                  <a:lumMod val="50000"/>
                </a:schemeClr>
              </a:solidFill>
            </a:rPr>
            <a:t>去學校</a:t>
          </a:r>
          <a:endParaRPr lang="en-US" altLang="zh-TW" sz="23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chemeClr val="bg2">
                  <a:lumMod val="50000"/>
                </a:schemeClr>
              </a:solidFill>
            </a:rPr>
            <a:t>到兒童新樂園</a:t>
          </a:r>
          <a:endParaRPr lang="zh-TW" altLang="en-US" sz="23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59838" y="1100752"/>
        <a:ext cx="2567935" cy="1503344"/>
      </dsp:txXfrm>
    </dsp:sp>
    <dsp:sp modelId="{7F3C18F6-5898-4508-BA03-57DD1731A6F9}">
      <dsp:nvSpPr>
        <dsp:cNvPr id="0" name=""/>
        <dsp:cNvSpPr/>
      </dsp:nvSpPr>
      <dsp:spPr>
        <a:xfrm rot="21574513">
          <a:off x="2939644" y="1508486"/>
          <a:ext cx="562042" cy="6600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2939646" y="1641120"/>
        <a:ext cx="393429" cy="396028"/>
      </dsp:txXfrm>
    </dsp:sp>
    <dsp:sp modelId="{50AD68CA-2A87-493E-8CD8-ECAC4D14E3D3}">
      <dsp:nvSpPr>
        <dsp:cNvPr id="0" name=""/>
        <dsp:cNvSpPr/>
      </dsp:nvSpPr>
      <dsp:spPr>
        <a:xfrm>
          <a:off x="3734973" y="1026387"/>
          <a:ext cx="2661477" cy="1596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9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宇宙迴旋</a:t>
          </a:r>
          <a:endParaRPr lang="en-US" altLang="zh-TW" sz="20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碰碰車</a:t>
          </a:r>
          <a:endParaRPr lang="en-US" altLang="zh-TW" sz="20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摩天輪</a:t>
          </a:r>
          <a:endParaRPr lang="zh-TW" altLang="en-US" sz="2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781744" y="1073158"/>
        <a:ext cx="2567935" cy="1503344"/>
      </dsp:txXfrm>
    </dsp:sp>
    <dsp:sp modelId="{96E9139C-7518-4C0F-AC7C-C1611CEB3478}">
      <dsp:nvSpPr>
        <dsp:cNvPr id="0" name=""/>
        <dsp:cNvSpPr/>
      </dsp:nvSpPr>
      <dsp:spPr>
        <a:xfrm>
          <a:off x="6662599" y="1494807"/>
          <a:ext cx="564233" cy="6600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6662599" y="1626816"/>
        <a:ext cx="394963" cy="396028"/>
      </dsp:txXfrm>
    </dsp:sp>
    <dsp:sp modelId="{2783D686-6682-4718-9F7B-F3F9B289E7EC}">
      <dsp:nvSpPr>
        <dsp:cNvPr id="0" name=""/>
        <dsp:cNvSpPr/>
      </dsp:nvSpPr>
      <dsp:spPr>
        <a:xfrm>
          <a:off x="7461042" y="1026387"/>
          <a:ext cx="2661477" cy="1596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12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吃午餐</a:t>
          </a:r>
          <a:endParaRPr lang="en-US" altLang="zh-TW" sz="20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小飛龍</a:t>
          </a:r>
          <a:endParaRPr lang="en-US" altLang="zh-TW" sz="2000" kern="1200" dirty="0" smtClean="0">
            <a:solidFill>
              <a:schemeClr val="bg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16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en-US" altLang="zh-TW" sz="2000" kern="1200" dirty="0" smtClean="0">
              <a:solidFill>
                <a:schemeClr val="bg2">
                  <a:lumMod val="50000"/>
                </a:schemeClr>
              </a:solidFill>
            </a:rPr>
            <a:t>00</a:t>
          </a:r>
          <a:r>
            <a:rPr lang="zh-TW" altLang="en-US" sz="2000" kern="1200" dirty="0" smtClean="0">
              <a:solidFill>
                <a:schemeClr val="bg2">
                  <a:lumMod val="50000"/>
                </a:schemeClr>
              </a:solidFill>
            </a:rPr>
            <a:t>回學校</a:t>
          </a:r>
          <a:endParaRPr lang="zh-TW" altLang="en-US" sz="2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7507813" y="1073158"/>
        <a:ext cx="2567935" cy="1503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237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20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763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324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697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0804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928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89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25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66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81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44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63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71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68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26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8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8BD173-BA3E-43ED-BFAD-5487F302839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EFA62D-364F-4041-8AB4-69D78DFFDC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360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兒童新樂園一日遊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460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9565" y="4696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TW" altLang="en-US" sz="9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規劃行程</a:t>
            </a:r>
            <a:endParaRPr lang="zh-TW" altLang="en-US" sz="9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421697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53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283721"/>
              </p:ext>
            </p:extLst>
          </p:nvPr>
        </p:nvGraphicFramePr>
        <p:xfrm>
          <a:off x="838197" y="2560320"/>
          <a:ext cx="10644053" cy="3135086"/>
        </p:xfrm>
        <a:graphic>
          <a:graphicData uri="http://schemas.openxmlformats.org/drawingml/2006/table">
            <a:tbl>
              <a:tblPr/>
              <a:tblGrid>
                <a:gridCol w="1596608">
                  <a:extLst>
                    <a:ext uri="{9D8B030D-6E8A-4147-A177-3AD203B41FA5}">
                      <a16:colId xmlns:a16="http://schemas.microsoft.com/office/drawing/2014/main" val="733872386"/>
                    </a:ext>
                  </a:extLst>
                </a:gridCol>
                <a:gridCol w="1596608">
                  <a:extLst>
                    <a:ext uri="{9D8B030D-6E8A-4147-A177-3AD203B41FA5}">
                      <a16:colId xmlns:a16="http://schemas.microsoft.com/office/drawing/2014/main" val="1193267512"/>
                    </a:ext>
                  </a:extLst>
                </a:gridCol>
                <a:gridCol w="1596608">
                  <a:extLst>
                    <a:ext uri="{9D8B030D-6E8A-4147-A177-3AD203B41FA5}">
                      <a16:colId xmlns:a16="http://schemas.microsoft.com/office/drawing/2014/main" val="597170164"/>
                    </a:ext>
                  </a:extLst>
                </a:gridCol>
                <a:gridCol w="1596608">
                  <a:extLst>
                    <a:ext uri="{9D8B030D-6E8A-4147-A177-3AD203B41FA5}">
                      <a16:colId xmlns:a16="http://schemas.microsoft.com/office/drawing/2014/main" val="1667004552"/>
                    </a:ext>
                  </a:extLst>
                </a:gridCol>
                <a:gridCol w="1596608">
                  <a:extLst>
                    <a:ext uri="{9D8B030D-6E8A-4147-A177-3AD203B41FA5}">
                      <a16:colId xmlns:a16="http://schemas.microsoft.com/office/drawing/2014/main" val="4140771396"/>
                    </a:ext>
                  </a:extLst>
                </a:gridCol>
                <a:gridCol w="1064405">
                  <a:extLst>
                    <a:ext uri="{9D8B030D-6E8A-4147-A177-3AD203B41FA5}">
                      <a16:colId xmlns:a16="http://schemas.microsoft.com/office/drawing/2014/main" val="4244539539"/>
                    </a:ext>
                  </a:extLst>
                </a:gridCol>
                <a:gridCol w="1596608">
                  <a:extLst>
                    <a:ext uri="{9D8B030D-6E8A-4147-A177-3AD203B41FA5}">
                      <a16:colId xmlns:a16="http://schemas.microsoft.com/office/drawing/2014/main" val="2155072256"/>
                    </a:ext>
                  </a:extLst>
                </a:gridCol>
              </a:tblGrid>
              <a:tr h="1013168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/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03671539"/>
                  </a:ext>
                </a:extLst>
              </a:tr>
              <a:tr h="1013168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615955"/>
                  </a:ext>
                </a:extLst>
              </a:tr>
              <a:tr h="55437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95248"/>
                  </a:ext>
                </a:extLst>
              </a:tr>
              <a:tr h="5543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97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我最</a:t>
            </a:r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喜歡 小飛龍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6791918" y="2233748"/>
            <a:ext cx="4938528" cy="432525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舊有龍鳳船的改良版，以四條可愛飛龍相互追逐為主題之傾斜轉盤可</a:t>
            </a:r>
            <a:r>
              <a:rPr lang="en-US" altLang="zh-TW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度旋轉，更好玩更刺激。</a:t>
            </a:r>
          </a:p>
        </p:txBody>
      </p:sp>
      <p:pic>
        <p:nvPicPr>
          <p:cNvPr id="1026" name="Picture 2" descr="小飛龍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89" y="2065867"/>
            <a:ext cx="5536466" cy="459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48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9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宇宙迴旋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Picture 2" descr="宇宙迴旋(輻射飛椅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2065867"/>
            <a:ext cx="5745480" cy="430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6770914" y="1690688"/>
            <a:ext cx="52338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4000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745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資料來源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r>
              <a:rPr lang="en-US" altLang="zh-TW" sz="2000" dirty="0" smtClean="0"/>
              <a:t>https</a:t>
            </a:r>
            <a:r>
              <a:rPr lang="en-US" altLang="zh-TW" sz="2000" dirty="0"/>
              <a:t>://www.tcap.taipei/cp.aspx?n=57F1A46B66881160&amp;s=40099B55372ED816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1051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(</a:t>
            </a:r>
            <a:r>
              <a:rPr lang="zh-TW" altLang="en-US" b="1" dirty="0"/>
              <a:t>影片長度</a:t>
            </a:r>
            <a:r>
              <a:rPr lang="en-US" altLang="zh-TW" b="1" dirty="0"/>
              <a:t>5</a:t>
            </a:r>
            <a:r>
              <a:rPr lang="zh-TW" altLang="en-US" b="1" dirty="0"/>
              <a:t>分</a:t>
            </a:r>
            <a:r>
              <a:rPr lang="en-US" altLang="zh-TW" b="1" dirty="0"/>
              <a:t>40</a:t>
            </a:r>
            <a:r>
              <a:rPr lang="zh-TW" altLang="en-US" b="1" dirty="0"/>
              <a:t>秒</a:t>
            </a:r>
            <a:r>
              <a:rPr lang="en-US" altLang="zh-TW" b="1" dirty="0"/>
              <a:t>)</a:t>
            </a:r>
            <a:br>
              <a:rPr lang="en-US" altLang="zh-TW" b="1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https</a:t>
            </a:r>
            <a:r>
              <a:rPr lang="en-US" altLang="zh-TW" dirty="0"/>
              <a:t>://youtu.be/KTDxrilKr3s</a:t>
            </a:r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42702" y="2316185"/>
            <a:ext cx="7849326" cy="4415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82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3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80</TotalTime>
  <Words>216</Words>
  <Application>Microsoft Office PowerPoint</Application>
  <PresentationFormat>寬螢幕</PresentationFormat>
  <Paragraphs>40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文鼎中鋼筆行楷</vt:lpstr>
      <vt:lpstr>清松手寫體2</vt:lpstr>
      <vt:lpstr>新細明體</vt:lpstr>
      <vt:lpstr>Arial</vt:lpstr>
      <vt:lpstr>Calibri</vt:lpstr>
      <vt:lpstr>Calibri Light</vt:lpstr>
      <vt:lpstr>天體</vt:lpstr>
      <vt:lpstr>兒童新樂園一日遊</vt:lpstr>
      <vt:lpstr>規劃行程</vt:lpstr>
      <vt:lpstr>票價</vt:lpstr>
      <vt:lpstr>我最喜歡 小飛龍</vt:lpstr>
      <vt:lpstr>宇宙迴旋</vt:lpstr>
      <vt:lpstr>資料來源</vt:lpstr>
      <vt:lpstr>兒童新樂園簡介(影片長度5分40秒)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2021-12-28T02:51:51Z</dcterms:created>
  <dcterms:modified xsi:type="dcterms:W3CDTF">2022-01-11T03:10:20Z</dcterms:modified>
</cp:coreProperties>
</file>