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7857-4A93-4D5E-989D-E25E4D6C359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2A37B22-1238-466D-8D4D-9D2B75CC2F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61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7857-4A93-4D5E-989D-E25E4D6C359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2A37B22-1238-466D-8D4D-9D2B75CC2F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3903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7857-4A93-4D5E-989D-E25E4D6C359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2A37B22-1238-466D-8D4D-9D2B75CC2FB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81209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7857-4A93-4D5E-989D-E25E4D6C359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A37B22-1238-466D-8D4D-9D2B75CC2F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8265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7857-4A93-4D5E-989D-E25E4D6C359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A37B22-1238-466D-8D4D-9D2B75CC2FB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27374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7857-4A93-4D5E-989D-E25E4D6C359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A37B22-1238-466D-8D4D-9D2B75CC2F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0220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7857-4A93-4D5E-989D-E25E4D6C359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7B22-1238-466D-8D4D-9D2B75CC2F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69337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7857-4A93-4D5E-989D-E25E4D6C359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7B22-1238-466D-8D4D-9D2B75CC2F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5107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7857-4A93-4D5E-989D-E25E4D6C359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7B22-1238-466D-8D4D-9D2B75CC2F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2621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7857-4A93-4D5E-989D-E25E4D6C359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2A37B22-1238-466D-8D4D-9D2B75CC2F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2987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7857-4A93-4D5E-989D-E25E4D6C359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2A37B22-1238-466D-8D4D-9D2B75CC2F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5272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7857-4A93-4D5E-989D-E25E4D6C359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2A37B22-1238-466D-8D4D-9D2B75CC2F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8575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7857-4A93-4D5E-989D-E25E4D6C359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7B22-1238-466D-8D4D-9D2B75CC2F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2724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7857-4A93-4D5E-989D-E25E4D6C359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7B22-1238-466D-8D4D-9D2B75CC2F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15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7857-4A93-4D5E-989D-E25E4D6C359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7B22-1238-466D-8D4D-9D2B75CC2F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0655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7857-4A93-4D5E-989D-E25E4D6C359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A37B22-1238-466D-8D4D-9D2B75CC2F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5757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27857-4A93-4D5E-989D-E25E4D6C359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2A37B22-1238-466D-8D4D-9D2B75CC2F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3946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9" r:id="rId1"/>
    <p:sldLayoutId id="2147484290" r:id="rId2"/>
    <p:sldLayoutId id="2147484291" r:id="rId3"/>
    <p:sldLayoutId id="2147484292" r:id="rId4"/>
    <p:sldLayoutId id="2147484293" r:id="rId5"/>
    <p:sldLayoutId id="2147484294" r:id="rId6"/>
    <p:sldLayoutId id="2147484295" r:id="rId7"/>
    <p:sldLayoutId id="2147484296" r:id="rId8"/>
    <p:sldLayoutId id="2147484297" r:id="rId9"/>
    <p:sldLayoutId id="2147484298" r:id="rId10"/>
    <p:sldLayoutId id="2147484299" r:id="rId11"/>
    <p:sldLayoutId id="2147484300" r:id="rId12"/>
    <p:sldLayoutId id="2147484301" r:id="rId13"/>
    <p:sldLayoutId id="2147484302" r:id="rId14"/>
    <p:sldLayoutId id="2147484303" r:id="rId15"/>
    <p:sldLayoutId id="214748430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校外教學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3103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7566" y="365125"/>
            <a:ext cx="11236234" cy="1325563"/>
          </a:xfrm>
        </p:spPr>
        <p:txBody>
          <a:bodyPr/>
          <a:lstStyle/>
          <a:p>
            <a:endParaRPr lang="zh-TW" altLang="en-US" dirty="0"/>
          </a:p>
        </p:txBody>
      </p:sp>
      <p:grpSp>
        <p:nvGrpSpPr>
          <p:cNvPr id="3" name="群組 2"/>
          <p:cNvGrpSpPr/>
          <p:nvPr/>
        </p:nvGrpSpPr>
        <p:grpSpPr>
          <a:xfrm>
            <a:off x="465553" y="3110202"/>
            <a:ext cx="10879892" cy="1886686"/>
            <a:chOff x="465553" y="3110202"/>
            <a:chExt cx="10879892" cy="1886686"/>
          </a:xfrm>
          <a:solidFill>
            <a:srgbClr val="92D050"/>
          </a:solidFill>
        </p:grpSpPr>
        <p:sp>
          <p:nvSpPr>
            <p:cNvPr id="5" name="手繪多邊形 4"/>
            <p:cNvSpPr/>
            <p:nvPr/>
          </p:nvSpPr>
          <p:spPr>
            <a:xfrm>
              <a:off x="3608231" y="4007826"/>
              <a:ext cx="692629" cy="91440"/>
            </a:xfrm>
            <a:custGeom>
              <a:avLst/>
              <a:gdLst>
                <a:gd name="connsiteX0" fmla="*/ 0 w 692629"/>
                <a:gd name="connsiteY0" fmla="*/ 45720 h 91440"/>
                <a:gd name="connsiteX1" fmla="*/ 692629 w 692629"/>
                <a:gd name="connsiteY1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92629" h="91440">
                  <a:moveTo>
                    <a:pt x="0" y="45720"/>
                  </a:moveTo>
                  <a:lnTo>
                    <a:pt x="692629" y="45720"/>
                  </a:lnTo>
                </a:path>
              </a:pathLst>
            </a:custGeom>
            <a:grpFill/>
            <a:ln>
              <a:tailEnd type="arrow"/>
            </a:ln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10000"/>
          </p:spPr>
          <p:style>
            <a:lnRef idx="1">
              <a:schemeClr val="accent1">
                <a:shade val="9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shade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0934" tIns="42103" rIns="340934" bIns="42105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zh-TW" altLang="en-US" sz="500" kern="1200"/>
            </a:p>
          </p:txBody>
        </p:sp>
        <p:sp>
          <p:nvSpPr>
            <p:cNvPr id="6" name="手繪多邊形 5"/>
            <p:cNvSpPr/>
            <p:nvPr/>
          </p:nvSpPr>
          <p:spPr>
            <a:xfrm>
              <a:off x="465553" y="3110202"/>
              <a:ext cx="3144477" cy="1886686"/>
            </a:xfrm>
            <a:custGeom>
              <a:avLst/>
              <a:gdLst>
                <a:gd name="connsiteX0" fmla="*/ 0 w 3144477"/>
                <a:gd name="connsiteY0" fmla="*/ 0 h 1886686"/>
                <a:gd name="connsiteX1" fmla="*/ 3144477 w 3144477"/>
                <a:gd name="connsiteY1" fmla="*/ 0 h 1886686"/>
                <a:gd name="connsiteX2" fmla="*/ 3144477 w 3144477"/>
                <a:gd name="connsiteY2" fmla="*/ 1886686 h 1886686"/>
                <a:gd name="connsiteX3" fmla="*/ 0 w 3144477"/>
                <a:gd name="connsiteY3" fmla="*/ 1886686 h 1886686"/>
                <a:gd name="connsiteX4" fmla="*/ 0 w 3144477"/>
                <a:gd name="connsiteY4" fmla="*/ 0 h 1886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4477" h="1886686">
                  <a:moveTo>
                    <a:pt x="0" y="0"/>
                  </a:moveTo>
                  <a:lnTo>
                    <a:pt x="3144477" y="0"/>
                  </a:lnTo>
                  <a:lnTo>
                    <a:pt x="3144477" y="1886686"/>
                  </a:lnTo>
                  <a:lnTo>
                    <a:pt x="0" y="1886686"/>
                  </a:lnTo>
                  <a:lnTo>
                    <a:pt x="0" y="0"/>
                  </a:lnTo>
                  <a:close/>
                </a:path>
              </a:pathLst>
            </a:custGeom>
            <a:grpFill/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6464" tIns="156464" rIns="156464" bIns="156464" numCol="1" spcCol="1270" anchor="t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200" kern="1200" dirty="0" smtClean="0"/>
                <a:t>起床</a:t>
              </a:r>
              <a:endParaRPr lang="zh-TW" altLang="en-US" sz="2200" kern="1200" dirty="0"/>
            </a:p>
            <a:p>
              <a:pPr marL="171450" lvl="1" indent="-171450" algn="l" defTabSz="7556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zh-TW" altLang="en-US" sz="1700" kern="1200" dirty="0" smtClean="0"/>
                <a:t>去學校</a:t>
              </a:r>
              <a:endParaRPr lang="zh-TW" altLang="en-US" sz="1700" kern="1200" dirty="0"/>
            </a:p>
            <a:p>
              <a:pPr marL="171450" lvl="1" indent="-171450" algn="l" defTabSz="7556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zh-TW" altLang="en-US" sz="1700" kern="1200" dirty="0" smtClean="0"/>
                <a:t>到兒童樂園</a:t>
              </a:r>
              <a:endParaRPr lang="zh-TW" altLang="en-US" sz="1700" kern="1200" dirty="0"/>
            </a:p>
          </p:txBody>
        </p:sp>
        <p:sp>
          <p:nvSpPr>
            <p:cNvPr id="7" name="手繪多邊形 6"/>
            <p:cNvSpPr/>
            <p:nvPr/>
          </p:nvSpPr>
          <p:spPr>
            <a:xfrm>
              <a:off x="7475938" y="4007826"/>
              <a:ext cx="692629" cy="91440"/>
            </a:xfrm>
            <a:custGeom>
              <a:avLst/>
              <a:gdLst>
                <a:gd name="connsiteX0" fmla="*/ 0 w 692629"/>
                <a:gd name="connsiteY0" fmla="*/ 45720 h 91440"/>
                <a:gd name="connsiteX1" fmla="*/ 692629 w 692629"/>
                <a:gd name="connsiteY1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92629" h="91440">
                  <a:moveTo>
                    <a:pt x="0" y="45720"/>
                  </a:moveTo>
                  <a:lnTo>
                    <a:pt x="692629" y="45720"/>
                  </a:lnTo>
                </a:path>
              </a:pathLst>
            </a:custGeom>
            <a:grpFill/>
            <a:ln>
              <a:tailEnd type="arrow"/>
            </a:ln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10000"/>
          </p:spPr>
          <p:style>
            <a:lnRef idx="1">
              <a:schemeClr val="accent1">
                <a:shade val="90000"/>
                <a:hueOff val="350915"/>
                <a:satOff val="-3215"/>
                <a:lumOff val="27754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shade val="90000"/>
                <a:hueOff val="350915"/>
                <a:satOff val="-3215"/>
                <a:lumOff val="27754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0935" tIns="42103" rIns="340933" bIns="42105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zh-TW" altLang="en-US" sz="500" kern="1200"/>
            </a:p>
          </p:txBody>
        </p:sp>
        <p:sp>
          <p:nvSpPr>
            <p:cNvPr id="8" name="手繪多邊形 7"/>
            <p:cNvSpPr/>
            <p:nvPr/>
          </p:nvSpPr>
          <p:spPr>
            <a:xfrm>
              <a:off x="4333261" y="3110202"/>
              <a:ext cx="3144477" cy="1886686"/>
            </a:xfrm>
            <a:custGeom>
              <a:avLst/>
              <a:gdLst>
                <a:gd name="connsiteX0" fmla="*/ 0 w 3144477"/>
                <a:gd name="connsiteY0" fmla="*/ 0 h 1886686"/>
                <a:gd name="connsiteX1" fmla="*/ 3144477 w 3144477"/>
                <a:gd name="connsiteY1" fmla="*/ 0 h 1886686"/>
                <a:gd name="connsiteX2" fmla="*/ 3144477 w 3144477"/>
                <a:gd name="connsiteY2" fmla="*/ 1886686 h 1886686"/>
                <a:gd name="connsiteX3" fmla="*/ 0 w 3144477"/>
                <a:gd name="connsiteY3" fmla="*/ 1886686 h 1886686"/>
                <a:gd name="connsiteX4" fmla="*/ 0 w 3144477"/>
                <a:gd name="connsiteY4" fmla="*/ 0 h 1886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4477" h="1886686">
                  <a:moveTo>
                    <a:pt x="0" y="0"/>
                  </a:moveTo>
                  <a:lnTo>
                    <a:pt x="3144477" y="0"/>
                  </a:lnTo>
                  <a:lnTo>
                    <a:pt x="3144477" y="1886686"/>
                  </a:lnTo>
                  <a:lnTo>
                    <a:pt x="0" y="1886686"/>
                  </a:lnTo>
                  <a:lnTo>
                    <a:pt x="0" y="0"/>
                  </a:lnTo>
                  <a:close/>
                </a:path>
              </a:pathLst>
            </a:custGeom>
            <a:grpFill/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50000"/>
                <a:hueOff val="222839"/>
                <a:satOff val="5970"/>
                <a:lumOff val="26302"/>
                <a:alphaOff val="0"/>
              </a:schemeClr>
            </a:fillRef>
            <a:effectRef idx="2">
              <a:schemeClr val="accent1">
                <a:shade val="50000"/>
                <a:hueOff val="222839"/>
                <a:satOff val="5970"/>
                <a:lumOff val="2630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6464" tIns="156464" rIns="156464" bIns="156464" numCol="1" spcCol="1270" anchor="t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200" kern="1200" dirty="0" smtClean="0"/>
                <a:t>去玩叢林吼吼樹屋</a:t>
              </a:r>
              <a:br>
                <a:rPr lang="zh-TW" altLang="en-US" sz="2200" kern="1200" dirty="0" smtClean="0"/>
              </a:br>
              <a:endParaRPr lang="zh-TW" altLang="en-US" sz="2200" kern="1200" dirty="0"/>
            </a:p>
            <a:p>
              <a:pPr marL="171450" lvl="1" indent="-171450" algn="l" defTabSz="7556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zh-TW" altLang="en-US" sz="1700" kern="1200" dirty="0" smtClean="0"/>
                <a:t>在玩</a:t>
              </a:r>
              <a:r>
                <a:rPr lang="zh-TW" altLang="en-US" sz="1700" b="0" i="0" kern="1200" dirty="0" smtClean="0"/>
                <a:t>尋寶船</a:t>
              </a:r>
              <a:endParaRPr lang="zh-TW" altLang="en-US" sz="1700" kern="1200" dirty="0"/>
            </a:p>
            <a:p>
              <a:pPr marL="171450" lvl="1" indent="-171450" algn="l" defTabSz="7556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zh-TW" altLang="en-US" sz="1700" kern="1200" dirty="0" smtClean="0"/>
                <a:t>在玩魔法星際飛車</a:t>
              </a:r>
              <a:br>
                <a:rPr lang="zh-TW" altLang="en-US" sz="1700" kern="1200" dirty="0" smtClean="0"/>
              </a:br>
              <a:endParaRPr lang="zh-TW" altLang="en-US" sz="1700" kern="1200" dirty="0"/>
            </a:p>
          </p:txBody>
        </p:sp>
        <p:sp>
          <p:nvSpPr>
            <p:cNvPr id="9" name="手繪多邊形 8"/>
            <p:cNvSpPr/>
            <p:nvPr/>
          </p:nvSpPr>
          <p:spPr>
            <a:xfrm>
              <a:off x="8200968" y="3110202"/>
              <a:ext cx="3144477" cy="1886686"/>
            </a:xfrm>
            <a:custGeom>
              <a:avLst/>
              <a:gdLst>
                <a:gd name="connsiteX0" fmla="*/ 0 w 3144477"/>
                <a:gd name="connsiteY0" fmla="*/ 0 h 1886686"/>
                <a:gd name="connsiteX1" fmla="*/ 3144477 w 3144477"/>
                <a:gd name="connsiteY1" fmla="*/ 0 h 1886686"/>
                <a:gd name="connsiteX2" fmla="*/ 3144477 w 3144477"/>
                <a:gd name="connsiteY2" fmla="*/ 1886686 h 1886686"/>
                <a:gd name="connsiteX3" fmla="*/ 0 w 3144477"/>
                <a:gd name="connsiteY3" fmla="*/ 1886686 h 1886686"/>
                <a:gd name="connsiteX4" fmla="*/ 0 w 3144477"/>
                <a:gd name="connsiteY4" fmla="*/ 0 h 1886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4477" h="1886686">
                  <a:moveTo>
                    <a:pt x="0" y="0"/>
                  </a:moveTo>
                  <a:lnTo>
                    <a:pt x="3144477" y="0"/>
                  </a:lnTo>
                  <a:lnTo>
                    <a:pt x="3144477" y="1886686"/>
                  </a:lnTo>
                  <a:lnTo>
                    <a:pt x="0" y="1886686"/>
                  </a:lnTo>
                  <a:lnTo>
                    <a:pt x="0" y="0"/>
                  </a:lnTo>
                  <a:close/>
                </a:path>
              </a:pathLst>
            </a:custGeom>
            <a:grpFill/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50000"/>
                <a:hueOff val="222839"/>
                <a:satOff val="5970"/>
                <a:lumOff val="26302"/>
                <a:alphaOff val="0"/>
              </a:schemeClr>
            </a:fillRef>
            <a:effectRef idx="2">
              <a:schemeClr val="accent1">
                <a:shade val="50000"/>
                <a:hueOff val="222839"/>
                <a:satOff val="5970"/>
                <a:lumOff val="2630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6464" tIns="156464" rIns="156464" bIns="156464" numCol="1" spcCol="1270" anchor="t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200" kern="1200" dirty="0" smtClean="0"/>
                <a:t>玩了很久後再吃午餐</a:t>
              </a:r>
              <a:endParaRPr lang="zh-TW" altLang="en-US" sz="2200" kern="1200" dirty="0"/>
            </a:p>
            <a:p>
              <a:pPr marL="171450" lvl="1" indent="-171450" algn="l" defTabSz="7556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zh-TW" altLang="en-US" sz="1700" kern="1200" dirty="0" smtClean="0"/>
                <a:t>吃完再玩一下</a:t>
              </a:r>
              <a:endParaRPr lang="zh-TW" altLang="en-US" sz="1700" kern="1200" dirty="0"/>
            </a:p>
            <a:p>
              <a:pPr marL="171450" lvl="1" indent="-171450" algn="l" defTabSz="7556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zh-TW" altLang="en-US" sz="1700" kern="1200" dirty="0" smtClean="0"/>
                <a:t>回學校</a:t>
              </a:r>
              <a:endParaRPr lang="zh-TW" altLang="en-US" sz="17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6242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1108694"/>
              </p:ext>
            </p:extLst>
          </p:nvPr>
        </p:nvGraphicFramePr>
        <p:xfrm>
          <a:off x="838200" y="2168434"/>
          <a:ext cx="10515600" cy="338328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1546183094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24541568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93294244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27611226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56891187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866167258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912380804"/>
                    </a:ext>
                  </a:extLst>
                </a:gridCol>
              </a:tblGrid>
              <a:tr h="63711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61718"/>
                  </a:ext>
                </a:extLst>
              </a:tr>
              <a:tr h="158179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837550"/>
                  </a:ext>
                </a:extLst>
              </a:tr>
              <a:tr h="1164375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US" altLang="zh-TW" dirty="0" smtClean="0">
                          <a:effectLst/>
                        </a:rPr>
                        <a:t>30 </a:t>
                      </a:r>
                      <a:r>
                        <a:rPr lang="en-US" altLang="zh-TW" dirty="0">
                          <a:effectLst/>
                        </a:rPr>
                        <a:t>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6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476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04994" y="3157538"/>
            <a:ext cx="2286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674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atinLnBrk="1"/>
            <a:r>
              <a:rPr lang="zh-TW" altLang="en-US" dirty="0"/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/>
              <a:t>叢林樹屋為造型，座艙可上下昇降，體驗自由落體速度快感。</a:t>
            </a:r>
            <a:endParaRPr lang="zh-TW" altLang="en-US" dirty="0"/>
          </a:p>
        </p:txBody>
      </p:sp>
      <p:pic>
        <p:nvPicPr>
          <p:cNvPr id="5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62057" y="2481942"/>
            <a:ext cx="3898800" cy="3108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523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兒童新樂園簡介</a:t>
            </a:r>
            <a:r>
              <a:rPr lang="en-US" altLang="zh-TW" dirty="0"/>
              <a:t>(</a:t>
            </a:r>
            <a:r>
              <a:rPr lang="zh-TW" altLang="en-US" dirty="0"/>
              <a:t>影片長度</a:t>
            </a:r>
            <a:r>
              <a:rPr lang="en-US" altLang="zh-TW" dirty="0"/>
              <a:t>5</a:t>
            </a:r>
            <a:r>
              <a:rPr lang="zh-TW" altLang="en-US" dirty="0"/>
              <a:t>分</a:t>
            </a:r>
            <a:r>
              <a:rPr lang="en-US" altLang="zh-TW" dirty="0"/>
              <a:t>40</a:t>
            </a:r>
            <a:r>
              <a:rPr lang="zh-TW" altLang="en-US" dirty="0"/>
              <a:t>秒</a:t>
            </a:r>
            <a:r>
              <a:rPr lang="en-US" altLang="zh-TW" dirty="0"/>
              <a:t>)</a:t>
            </a:r>
            <a:endParaRPr lang="zh-TW" altLang="en-US" dirty="0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760913" y="2736850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22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78823" y="3602038"/>
            <a:ext cx="11260183" cy="1655762"/>
          </a:xfrm>
        </p:spPr>
        <p:txBody>
          <a:bodyPr>
            <a:normAutofit/>
          </a:bodyPr>
          <a:lstStyle/>
          <a:p>
            <a:r>
              <a:rPr lang="en-US" altLang="zh-TW" dirty="0">
                <a:solidFill>
                  <a:schemeClr val="accent1">
                    <a:lumMod val="50000"/>
                  </a:schemeClr>
                </a:solidFill>
              </a:rPr>
              <a:t>https://www.tcap.taipei/cp.aspx?n=57F1A46B66881160&amp;s=40099B55372ED816</a:t>
            </a:r>
            <a:endParaRPr lang="zh-TW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7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72</TotalTime>
  <Words>198</Words>
  <Application>Microsoft Office PowerPoint</Application>
  <PresentationFormat>寬螢幕</PresentationFormat>
  <Paragraphs>34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微軟正黑體</vt:lpstr>
      <vt:lpstr>Arial</vt:lpstr>
      <vt:lpstr>Century Gothic</vt:lpstr>
      <vt:lpstr>Wingdings 3</vt:lpstr>
      <vt:lpstr>絲縷</vt:lpstr>
      <vt:lpstr>兒童樂園</vt:lpstr>
      <vt:lpstr>PowerPoint 簡報</vt:lpstr>
      <vt:lpstr>票價</vt:lpstr>
      <vt:lpstr>尋寶船</vt:lpstr>
      <vt:lpstr>叢林吼吼樹屋</vt:lpstr>
      <vt:lpstr>兒童新樂園簡介(影片長度5分40秒)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兒童樂園</dc:title>
  <dc:creator>Windows 使用者</dc:creator>
  <cp:lastModifiedBy>Windows 使用者</cp:lastModifiedBy>
  <cp:revision>15</cp:revision>
  <dcterms:created xsi:type="dcterms:W3CDTF">2021-12-28T02:52:05Z</dcterms:created>
  <dcterms:modified xsi:type="dcterms:W3CDTF">2022-01-11T03:09:23Z</dcterms:modified>
</cp:coreProperties>
</file>