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1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2.jpeg"/><Relationship Id="rId7" Type="http://schemas.openxmlformats.org/officeDocument/2006/relationships/image" Target="../media/image8.jpeg"/><Relationship Id="rId12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image" Target="../media/image7.jpeg"/><Relationship Id="rId6" Type="http://schemas.openxmlformats.org/officeDocument/2006/relationships/image" Target="../media/image5.jpeg"/><Relationship Id="rId11" Type="http://schemas.openxmlformats.org/officeDocument/2006/relationships/image" Target="../media/image11.jpeg"/><Relationship Id="rId5" Type="http://schemas.openxmlformats.org/officeDocument/2006/relationships/image" Target="../media/image6.jpeg"/><Relationship Id="rId10" Type="http://schemas.openxmlformats.org/officeDocument/2006/relationships/image" Target="../media/image10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CC19EA-76F3-4C80-87E5-EEC0D3B817A7}" type="doc">
      <dgm:prSet loTypeId="urn:microsoft.com/office/officeart/2005/8/layout/bProcess3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99B822C1-AF1F-4D6F-9608-1970F99A46E4}">
      <dgm:prSet phldrT="[文字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0EFC07A-38C0-4906-9B85-0DD1A87A26B9}" type="sibTrans" cxnId="{628FD2B1-665D-4DDC-A010-F11BDFB28D66}">
      <dgm:prSet/>
      <dgm:spPr/>
      <dgm:t>
        <a:bodyPr/>
        <a:lstStyle/>
        <a:p>
          <a:endParaRPr lang="zh-TW" altLang="en-US"/>
        </a:p>
      </dgm:t>
    </dgm:pt>
    <dgm:pt modelId="{C5F176D6-CE9C-4C72-A3B8-E4E9BB834600}" type="parTrans" cxnId="{628FD2B1-665D-4DDC-A010-F11BDFB28D66}">
      <dgm:prSet/>
      <dgm:spPr/>
      <dgm:t>
        <a:bodyPr/>
        <a:lstStyle/>
        <a:p>
          <a:endParaRPr lang="zh-TW" altLang="en-US"/>
        </a:p>
      </dgm:t>
    </dgm:pt>
    <dgm:pt modelId="{AC2CB7B9-7BA7-4BA2-BC74-29E30C4CA3C1}">
      <dgm:prSet phldrT="[文字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en-US" altLang="zh-TW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到樂園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3978E752-9F3C-43C0-8504-C81BB93101FA}" type="sibTrans" cxnId="{7C828AC3-DAC3-4A45-BCAD-132C081FC80E}">
      <dgm:prSet/>
      <dgm:spPr/>
      <dgm:t>
        <a:bodyPr/>
        <a:lstStyle/>
        <a:p>
          <a:endParaRPr lang="zh-TW" altLang="en-US"/>
        </a:p>
      </dgm:t>
    </dgm:pt>
    <dgm:pt modelId="{1F3CE663-6C03-4DB6-8715-11F7ED7BE6AC}" type="parTrans" cxnId="{7C828AC3-DAC3-4A45-BCAD-132C081FC80E}">
      <dgm:prSet/>
      <dgm:spPr/>
      <dgm:t>
        <a:bodyPr/>
        <a:lstStyle/>
        <a:p>
          <a:endParaRPr lang="zh-TW" altLang="en-US"/>
        </a:p>
      </dgm:t>
    </dgm:pt>
    <dgm:pt modelId="{70206FAD-372F-41F0-B8AC-B5BBC34DAA50}">
      <dgm:prSet phldrT="[文字]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97473CA-5540-4FF2-8956-0A6BBD943DC5}" type="sibTrans" cxnId="{64BEF84B-063C-41D1-A6B2-71CE4A04019C}">
      <dgm:prSet/>
      <dgm:spPr/>
      <dgm:t>
        <a:bodyPr/>
        <a:lstStyle/>
        <a:p>
          <a:endParaRPr lang="zh-TW" altLang="en-US"/>
        </a:p>
      </dgm:t>
    </dgm:pt>
    <dgm:pt modelId="{268AD35E-6A29-4EB3-9795-5F2B7D9F6F09}" type="parTrans" cxnId="{64BEF84B-063C-41D1-A6B2-71CE4A04019C}">
      <dgm:prSet/>
      <dgm:spPr/>
      <dgm:t>
        <a:bodyPr/>
        <a:lstStyle/>
        <a:p>
          <a:endParaRPr lang="zh-TW" altLang="en-US"/>
        </a:p>
      </dgm:t>
    </dgm:pt>
    <dgm:pt modelId="{648AB5DB-1AC0-4B85-9E77-8CB2AF655E75}">
      <dgm:prSet phldrT="[文字]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r>
            <a:rPr lang="en-US" altLang="zh-TW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8:00</a:t>
          </a:r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校門集合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44F2D9C-2FAC-4D10-8942-1F4C882939EA}" type="sibTrans" cxnId="{7AA6E90C-6874-46BB-966C-95E686AA7C6C}">
      <dgm:prSet/>
      <dgm:spPr/>
      <dgm:t>
        <a:bodyPr/>
        <a:lstStyle/>
        <a:p>
          <a:endParaRPr lang="zh-TW" altLang="en-US"/>
        </a:p>
      </dgm:t>
    </dgm:pt>
    <dgm:pt modelId="{7A0CB9D0-7FCA-4879-9689-5A58C7ED37C0}" type="parTrans" cxnId="{7AA6E90C-6874-46BB-966C-95E686AA7C6C}">
      <dgm:prSet/>
      <dgm:spPr/>
      <dgm:t>
        <a:bodyPr/>
        <a:lstStyle/>
        <a:p>
          <a:endParaRPr lang="zh-TW" altLang="en-US"/>
        </a:p>
      </dgm:t>
    </dgm:pt>
    <dgm:pt modelId="{862D6436-EDB0-4946-8936-24943D4730C6}">
      <dgm:prSet phldrT="[文字]"/>
      <dgm:spPr>
        <a:blipFill rotWithShape="0">
          <a:blip xmlns:r="http://schemas.openxmlformats.org/officeDocument/2006/relationships" r:embed="rId5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轉轉咖啡杯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E9CAC5D-42F6-457B-B6A8-FD6425A5F0FC}" type="parTrans" cxnId="{EF306FB5-FA69-4A88-8F95-4152BAA549B8}">
      <dgm:prSet/>
      <dgm:spPr/>
      <dgm:t>
        <a:bodyPr/>
        <a:lstStyle/>
        <a:p>
          <a:endParaRPr lang="zh-TW" altLang="en-US"/>
        </a:p>
      </dgm:t>
    </dgm:pt>
    <dgm:pt modelId="{7CCBDEA2-0665-408D-8FF8-8A43C1A9EAD8}" type="sibTrans" cxnId="{EF306FB5-FA69-4A88-8F95-4152BAA549B8}">
      <dgm:prSet/>
      <dgm:spPr/>
      <dgm:t>
        <a:bodyPr/>
        <a:lstStyle/>
        <a:p>
          <a:endParaRPr lang="zh-TW" altLang="en-US"/>
        </a:p>
      </dgm:t>
    </dgm:pt>
    <dgm:pt modelId="{4103050D-58CA-4054-B616-B47142A12719}">
      <dgm:prSet phldrT="[文字]"/>
      <dgm:spPr>
        <a:blipFill rotWithShape="0">
          <a:blip xmlns:r="http://schemas.openxmlformats.org/officeDocument/2006/relationships" r:embed="rId6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星空小飛碟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230A1B0-D547-4A37-982B-F84D8E9B9350}" type="parTrans" cxnId="{7D56ADD3-731A-4BF7-B96A-0B4F5C010885}">
      <dgm:prSet/>
      <dgm:spPr/>
      <dgm:t>
        <a:bodyPr/>
        <a:lstStyle/>
        <a:p>
          <a:endParaRPr lang="zh-TW" altLang="en-US"/>
        </a:p>
      </dgm:t>
    </dgm:pt>
    <dgm:pt modelId="{C5181DF6-C292-417E-9DA6-28704E0746F7}" type="sibTrans" cxnId="{7D56ADD3-731A-4BF7-B96A-0B4F5C010885}">
      <dgm:prSet/>
      <dgm:spPr/>
      <dgm:t>
        <a:bodyPr/>
        <a:lstStyle/>
        <a:p>
          <a:endParaRPr lang="zh-TW" altLang="en-US"/>
        </a:p>
      </dgm:t>
    </dgm:pt>
    <dgm:pt modelId="{415DA68F-FD20-4076-8D26-0E29A5A4AE9F}">
      <dgm:prSet/>
      <dgm:spPr>
        <a:blipFill rotWithShape="0">
          <a:blip xmlns:r="http://schemas.openxmlformats.org/officeDocument/2006/relationships" r:embed="rId7"/>
          <a:tile tx="0" ty="0" sx="100000" sy="100000" flip="none" algn="tl"/>
        </a:blipFill>
      </dgm:spPr>
      <dgm:t>
        <a:bodyPr/>
        <a:lstStyle/>
        <a:p>
          <a:r>
            <a:rPr lang="en-US" altLang="zh-TW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6:30</a:t>
          </a:r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起床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87310A0-B4E9-4105-9867-8CE06230AF1B}" type="parTrans" cxnId="{687BF816-C4BB-4EF7-86B3-48F821D40A89}">
      <dgm:prSet/>
      <dgm:spPr/>
      <dgm:t>
        <a:bodyPr/>
        <a:lstStyle/>
        <a:p>
          <a:endParaRPr lang="zh-TW" altLang="en-US"/>
        </a:p>
      </dgm:t>
    </dgm:pt>
    <dgm:pt modelId="{9684656C-DB40-474E-88E1-1D4A2110BDB5}" type="sibTrans" cxnId="{687BF816-C4BB-4EF7-86B3-48F821D40A89}">
      <dgm:prSet/>
      <dgm:spPr/>
      <dgm:t>
        <a:bodyPr/>
        <a:lstStyle/>
        <a:p>
          <a:endParaRPr lang="zh-TW" altLang="en-US"/>
        </a:p>
      </dgm:t>
    </dgm:pt>
    <dgm:pt modelId="{22511A7B-64B5-43F3-B2F5-1B77DB9713B4}">
      <dgm:prSet phldrT="[文字]"/>
      <dgm:spPr>
        <a:blipFill rotWithShape="0">
          <a:blip xmlns:r="http://schemas.openxmlformats.org/officeDocument/2006/relationships" r:embed="rId8"/>
          <a:tile tx="0" ty="0" sx="100000" sy="100000" flip="none" algn="tl"/>
        </a:blipFill>
      </dgm:spPr>
      <dgm:t>
        <a:bodyPr/>
        <a:lstStyle/>
        <a:p>
          <a:r>
            <a:rPr lang="en-US" altLang="zh-TW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吃午飯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DFC9C9A-A638-4D45-A018-B5A88157DBB3}" type="parTrans" cxnId="{69E1A4B8-231C-411A-BB40-E0E99282D4BE}">
      <dgm:prSet/>
      <dgm:spPr/>
      <dgm:t>
        <a:bodyPr/>
        <a:lstStyle/>
        <a:p>
          <a:endParaRPr lang="zh-TW" altLang="en-US"/>
        </a:p>
      </dgm:t>
    </dgm:pt>
    <dgm:pt modelId="{EC9420D4-C117-425D-A5EB-994514E5CCB9}" type="sibTrans" cxnId="{69E1A4B8-231C-411A-BB40-E0E99282D4BE}">
      <dgm:prSet/>
      <dgm:spPr/>
      <dgm:t>
        <a:bodyPr/>
        <a:lstStyle/>
        <a:p>
          <a:endParaRPr lang="zh-TW" altLang="en-US"/>
        </a:p>
      </dgm:t>
    </dgm:pt>
    <dgm:pt modelId="{2ADE03F0-3C42-41A9-B967-2DB82CACEEA9}">
      <dgm:prSet phldrT="[文字]"/>
      <dgm:spPr>
        <a:blipFill rotWithShape="0">
          <a:blip xmlns:r="http://schemas.openxmlformats.org/officeDocument/2006/relationships" r:embed="rId9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49C4565-1F50-4F47-91C9-E2C039692A85}" type="parTrans" cxnId="{8A024A8C-E00E-4698-86D5-CCDC504EB2FC}">
      <dgm:prSet/>
      <dgm:spPr/>
      <dgm:t>
        <a:bodyPr/>
        <a:lstStyle/>
        <a:p>
          <a:endParaRPr lang="zh-TW" altLang="en-US"/>
        </a:p>
      </dgm:t>
    </dgm:pt>
    <dgm:pt modelId="{969E1D65-AEC3-4702-B3A8-ECD0FFADB25C}" type="sibTrans" cxnId="{8A024A8C-E00E-4698-86D5-CCDC504EB2FC}">
      <dgm:prSet/>
      <dgm:spPr/>
      <dgm:t>
        <a:bodyPr/>
        <a:lstStyle/>
        <a:p>
          <a:endParaRPr lang="zh-TW" altLang="en-US"/>
        </a:p>
      </dgm:t>
    </dgm:pt>
    <dgm:pt modelId="{441A0DE0-A062-4473-B095-0B3820D1ADE6}">
      <dgm:prSet phldrT="[文字]"/>
      <dgm:spPr>
        <a:blipFill rotWithShape="0">
          <a:blip xmlns:r="http://schemas.openxmlformats.org/officeDocument/2006/relationships" r:embed="rId10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幸福碰碰車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AD15EBB-BCB0-49CF-A7E6-F420B346E952}" type="parTrans" cxnId="{382D47AF-AD57-49E0-8D9E-57F8E452E54A}">
      <dgm:prSet/>
      <dgm:spPr/>
      <dgm:t>
        <a:bodyPr/>
        <a:lstStyle/>
        <a:p>
          <a:endParaRPr lang="zh-TW" altLang="en-US"/>
        </a:p>
      </dgm:t>
    </dgm:pt>
    <dgm:pt modelId="{70C5F936-E5E9-4266-B81B-CC00C4D74972}" type="sibTrans" cxnId="{382D47AF-AD57-49E0-8D9E-57F8E452E54A}">
      <dgm:prSet/>
      <dgm:spPr/>
      <dgm:t>
        <a:bodyPr/>
        <a:lstStyle/>
        <a:p>
          <a:endParaRPr lang="zh-TW" altLang="en-US"/>
        </a:p>
      </dgm:t>
    </dgm:pt>
    <dgm:pt modelId="{7A9276A8-1CAA-46B7-877B-0E93108566CC}">
      <dgm:prSet phldrT="[文字]"/>
      <dgm:spPr>
        <a:blipFill rotWithShape="0">
          <a:blip xmlns:r="http://schemas.openxmlformats.org/officeDocument/2006/relationships" r:embed="rId11"/>
          <a:tile tx="0" ty="0" sx="100000" sy="100000" flip="none" algn="tl"/>
        </a:blipFill>
      </dgm:spPr>
      <dgm:t>
        <a:bodyPr/>
        <a:lstStyle/>
        <a:p>
          <a:r>
            <a:rPr lang="en-US" altLang="zh-TW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2:00</a:t>
          </a:r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集合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1231ACD1-9F42-4DD9-B730-6365F1431C33}" type="parTrans" cxnId="{77E01952-C96F-4190-899D-754B4AC24998}">
      <dgm:prSet/>
      <dgm:spPr/>
      <dgm:t>
        <a:bodyPr/>
        <a:lstStyle/>
        <a:p>
          <a:endParaRPr lang="zh-TW" altLang="en-US"/>
        </a:p>
      </dgm:t>
    </dgm:pt>
    <dgm:pt modelId="{EC65A83F-D821-4ECA-B6B2-EC533DF4A734}" type="sibTrans" cxnId="{77E01952-C96F-4190-899D-754B4AC24998}">
      <dgm:prSet/>
      <dgm:spPr/>
      <dgm:t>
        <a:bodyPr/>
        <a:lstStyle/>
        <a:p>
          <a:endParaRPr lang="zh-TW" altLang="en-US"/>
        </a:p>
      </dgm:t>
    </dgm:pt>
    <dgm:pt modelId="{586066B1-8744-448E-812A-E703B09EED0D}">
      <dgm:prSet phldrT="[文字]"/>
      <dgm:spPr>
        <a:blipFill rotWithShape="0">
          <a:blip xmlns:r="http://schemas.openxmlformats.org/officeDocument/2006/relationships" r:embed="rId12"/>
          <a:tile tx="0" ty="0" sx="100000" sy="100000" flip="none" algn="tl"/>
        </a:blipFill>
      </dgm:spPr>
      <dgm:t>
        <a:bodyPr/>
        <a:lstStyle/>
        <a:p>
          <a:r>
            <a:rPr lang="en-US" altLang="zh-TW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2:30</a:t>
          </a:r>
          <a:r>
            <a:rPr lang="zh-TW" altLang="en-US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到校</a:t>
          </a:r>
          <a:endParaRPr lang="zh-TW" altLang="en-US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A50C69E-803E-43DA-BCD7-4AAC71EC4E0D}" type="parTrans" cxnId="{5F28158A-2906-400A-BC1C-CAA88465FEEC}">
      <dgm:prSet/>
      <dgm:spPr/>
      <dgm:t>
        <a:bodyPr/>
        <a:lstStyle/>
        <a:p>
          <a:endParaRPr lang="zh-TW" altLang="en-US"/>
        </a:p>
      </dgm:t>
    </dgm:pt>
    <dgm:pt modelId="{16DAE5FE-2318-4701-AD93-BC4C8DB65DD2}" type="sibTrans" cxnId="{5F28158A-2906-400A-BC1C-CAA88465FEEC}">
      <dgm:prSet/>
      <dgm:spPr/>
      <dgm:t>
        <a:bodyPr/>
        <a:lstStyle/>
        <a:p>
          <a:endParaRPr lang="zh-TW" altLang="en-US"/>
        </a:p>
      </dgm:t>
    </dgm:pt>
    <dgm:pt modelId="{D9DD7E42-ABA6-4679-8B5B-485EAD55F95D}" type="pres">
      <dgm:prSet presAssocID="{15CC19EA-76F3-4C80-87E5-EEC0D3B817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25814DF-D43F-40E9-9255-E03215BFBE6C}" type="pres">
      <dgm:prSet presAssocID="{415DA68F-FD20-4076-8D26-0E29A5A4AE9F}" presName="node" presStyleLbl="node1" presStyleIdx="0" presStyleCnt="12" custLinFactNeighborY="113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19E122-A628-4779-A8BE-ABA84DD50D41}" type="pres">
      <dgm:prSet presAssocID="{9684656C-DB40-474E-88E1-1D4A2110BDB5}" presName="sibTrans" presStyleLbl="sibTrans1D1" presStyleIdx="0" presStyleCnt="11"/>
      <dgm:spPr/>
      <dgm:t>
        <a:bodyPr/>
        <a:lstStyle/>
        <a:p>
          <a:endParaRPr lang="zh-TW" altLang="en-US"/>
        </a:p>
      </dgm:t>
    </dgm:pt>
    <dgm:pt modelId="{913AE6B4-8C3C-4142-988F-46DF9C1587E1}" type="pres">
      <dgm:prSet presAssocID="{9684656C-DB40-474E-88E1-1D4A2110BDB5}" presName="connectorText" presStyleLbl="sibTrans1D1" presStyleIdx="0" presStyleCnt="11"/>
      <dgm:spPr/>
      <dgm:t>
        <a:bodyPr/>
        <a:lstStyle/>
        <a:p>
          <a:endParaRPr lang="zh-TW" altLang="en-US"/>
        </a:p>
      </dgm:t>
    </dgm:pt>
    <dgm:pt modelId="{8032544D-7DB2-4365-AEE6-FD14AF98B81A}" type="pres">
      <dgm:prSet presAssocID="{648AB5DB-1AC0-4B85-9E77-8CB2AF655E75}" presName="node" presStyleLbl="node1" presStyleIdx="1" presStyleCnt="12" custLinFactNeighborX="-2038" custLinFactNeighborY="89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2AE148-86F8-4FB7-B84B-3FD0C915BAA4}" type="pres">
      <dgm:prSet presAssocID="{644F2D9C-2FAC-4D10-8942-1F4C882939EA}" presName="sibTrans" presStyleLbl="sibTrans1D1" presStyleIdx="1" presStyleCnt="11"/>
      <dgm:spPr/>
      <dgm:t>
        <a:bodyPr/>
        <a:lstStyle/>
        <a:p>
          <a:endParaRPr lang="zh-TW" altLang="en-US"/>
        </a:p>
      </dgm:t>
    </dgm:pt>
    <dgm:pt modelId="{635C31FD-F0E2-4C5D-B4F5-172A47BF8927}" type="pres">
      <dgm:prSet presAssocID="{644F2D9C-2FAC-4D10-8942-1F4C882939EA}" presName="connectorText" presStyleLbl="sibTrans1D1" presStyleIdx="1" presStyleCnt="11"/>
      <dgm:spPr/>
      <dgm:t>
        <a:bodyPr/>
        <a:lstStyle/>
        <a:p>
          <a:endParaRPr lang="zh-TW" altLang="en-US"/>
        </a:p>
      </dgm:t>
    </dgm:pt>
    <dgm:pt modelId="{AF3A2730-DCBB-4290-ADBC-90050130C3CF}" type="pres">
      <dgm:prSet presAssocID="{AC2CB7B9-7BA7-4BA2-BC74-29E30C4CA3C1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274050-24A8-43AF-849D-B4B5807AB1E4}" type="pres">
      <dgm:prSet presAssocID="{3978E752-9F3C-43C0-8504-C81BB93101FA}" presName="sibTrans" presStyleLbl="sibTrans1D1" presStyleIdx="2" presStyleCnt="11"/>
      <dgm:spPr/>
      <dgm:t>
        <a:bodyPr/>
        <a:lstStyle/>
        <a:p>
          <a:endParaRPr lang="zh-TW" altLang="en-US"/>
        </a:p>
      </dgm:t>
    </dgm:pt>
    <dgm:pt modelId="{6FA0B2FB-59C2-4350-A3C3-5088DAA314B5}" type="pres">
      <dgm:prSet presAssocID="{3978E752-9F3C-43C0-8504-C81BB93101FA}" presName="connectorText" presStyleLbl="sibTrans1D1" presStyleIdx="2" presStyleCnt="11"/>
      <dgm:spPr/>
      <dgm:t>
        <a:bodyPr/>
        <a:lstStyle/>
        <a:p>
          <a:endParaRPr lang="zh-TW" altLang="en-US"/>
        </a:p>
      </dgm:t>
    </dgm:pt>
    <dgm:pt modelId="{FB658FA1-AA76-4557-99A1-3B31193022DC}" type="pres">
      <dgm:prSet presAssocID="{70206FAD-372F-41F0-B8AC-B5BBC34DAA50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84CF4A-401F-484F-B6A4-9891CDAFA627}" type="pres">
      <dgm:prSet presAssocID="{697473CA-5540-4FF2-8956-0A6BBD943DC5}" presName="sibTrans" presStyleLbl="sibTrans1D1" presStyleIdx="3" presStyleCnt="11"/>
      <dgm:spPr/>
      <dgm:t>
        <a:bodyPr/>
        <a:lstStyle/>
        <a:p>
          <a:endParaRPr lang="zh-TW" altLang="en-US"/>
        </a:p>
      </dgm:t>
    </dgm:pt>
    <dgm:pt modelId="{E077DA00-14A5-4741-87E4-342BA77BA9CA}" type="pres">
      <dgm:prSet presAssocID="{697473CA-5540-4FF2-8956-0A6BBD943DC5}" presName="connectorText" presStyleLbl="sibTrans1D1" presStyleIdx="3" presStyleCnt="11"/>
      <dgm:spPr/>
      <dgm:t>
        <a:bodyPr/>
        <a:lstStyle/>
        <a:p>
          <a:endParaRPr lang="zh-TW" altLang="en-US"/>
        </a:p>
      </dgm:t>
    </dgm:pt>
    <dgm:pt modelId="{D5E047F5-EF7B-45C9-AD8C-820B859F63BD}" type="pres">
      <dgm:prSet presAssocID="{4103050D-58CA-4054-B616-B47142A12719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AE23B4-B81E-4255-BA64-076ED0C0DCC8}" type="pres">
      <dgm:prSet presAssocID="{C5181DF6-C292-417E-9DA6-28704E0746F7}" presName="sibTrans" presStyleLbl="sibTrans1D1" presStyleIdx="4" presStyleCnt="11"/>
      <dgm:spPr/>
      <dgm:t>
        <a:bodyPr/>
        <a:lstStyle/>
        <a:p>
          <a:endParaRPr lang="zh-TW" altLang="en-US"/>
        </a:p>
      </dgm:t>
    </dgm:pt>
    <dgm:pt modelId="{A6E0AC08-EBBB-4CCF-87CB-C773B67088B7}" type="pres">
      <dgm:prSet presAssocID="{C5181DF6-C292-417E-9DA6-28704E0746F7}" presName="connectorText" presStyleLbl="sibTrans1D1" presStyleIdx="4" presStyleCnt="11"/>
      <dgm:spPr/>
      <dgm:t>
        <a:bodyPr/>
        <a:lstStyle/>
        <a:p>
          <a:endParaRPr lang="zh-TW" altLang="en-US"/>
        </a:p>
      </dgm:t>
    </dgm:pt>
    <dgm:pt modelId="{9382F1C1-70C0-4F72-8434-4DC495BA5C87}" type="pres">
      <dgm:prSet presAssocID="{862D6436-EDB0-4946-8936-24943D4730C6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E81592-A8A9-43F0-A199-A5F514B2F168}" type="pres">
      <dgm:prSet presAssocID="{7CCBDEA2-0665-408D-8FF8-8A43C1A9EAD8}" presName="sibTrans" presStyleLbl="sibTrans1D1" presStyleIdx="5" presStyleCnt="11"/>
      <dgm:spPr/>
      <dgm:t>
        <a:bodyPr/>
        <a:lstStyle/>
        <a:p>
          <a:endParaRPr lang="zh-TW" altLang="en-US"/>
        </a:p>
      </dgm:t>
    </dgm:pt>
    <dgm:pt modelId="{A75D42D0-5F9A-41FB-ACF7-D44D6954B34E}" type="pres">
      <dgm:prSet presAssocID="{7CCBDEA2-0665-408D-8FF8-8A43C1A9EAD8}" presName="connectorText" presStyleLbl="sibTrans1D1" presStyleIdx="5" presStyleCnt="11"/>
      <dgm:spPr/>
      <dgm:t>
        <a:bodyPr/>
        <a:lstStyle/>
        <a:p>
          <a:endParaRPr lang="zh-TW" altLang="en-US"/>
        </a:p>
      </dgm:t>
    </dgm:pt>
    <dgm:pt modelId="{FFA8B664-1864-4960-99DE-C289477E2463}" type="pres">
      <dgm:prSet presAssocID="{22511A7B-64B5-43F3-B2F5-1B77DB9713B4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FEC3D9-FCC1-441E-AB10-ABAE5E82B9CC}" type="pres">
      <dgm:prSet presAssocID="{EC9420D4-C117-425D-A5EB-994514E5CCB9}" presName="sibTrans" presStyleLbl="sibTrans1D1" presStyleIdx="6" presStyleCnt="11"/>
      <dgm:spPr/>
      <dgm:t>
        <a:bodyPr/>
        <a:lstStyle/>
        <a:p>
          <a:endParaRPr lang="zh-TW" altLang="en-US"/>
        </a:p>
      </dgm:t>
    </dgm:pt>
    <dgm:pt modelId="{53E3E6A7-3603-4BF9-8CCA-BA222CB67F52}" type="pres">
      <dgm:prSet presAssocID="{EC9420D4-C117-425D-A5EB-994514E5CCB9}" presName="connectorText" presStyleLbl="sibTrans1D1" presStyleIdx="6" presStyleCnt="11"/>
      <dgm:spPr/>
      <dgm:t>
        <a:bodyPr/>
        <a:lstStyle/>
        <a:p>
          <a:endParaRPr lang="zh-TW" altLang="en-US"/>
        </a:p>
      </dgm:t>
    </dgm:pt>
    <dgm:pt modelId="{2E528CAE-E292-4DAE-855A-C87ED89AA921}" type="pres">
      <dgm:prSet presAssocID="{99B822C1-AF1F-4D6F-9608-1970F99A46E4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86119F-029B-4A3E-9822-261AC2AACB9A}" type="pres">
      <dgm:prSet presAssocID="{60EFC07A-38C0-4906-9B85-0DD1A87A26B9}" presName="sibTrans" presStyleLbl="sibTrans1D1" presStyleIdx="7" presStyleCnt="11"/>
      <dgm:spPr/>
      <dgm:t>
        <a:bodyPr/>
        <a:lstStyle/>
        <a:p>
          <a:endParaRPr lang="zh-TW" altLang="en-US"/>
        </a:p>
      </dgm:t>
    </dgm:pt>
    <dgm:pt modelId="{34E92F12-EAE9-4C58-B70E-B4EB1BCBA4B4}" type="pres">
      <dgm:prSet presAssocID="{60EFC07A-38C0-4906-9B85-0DD1A87A26B9}" presName="connectorText" presStyleLbl="sibTrans1D1" presStyleIdx="7" presStyleCnt="11"/>
      <dgm:spPr/>
      <dgm:t>
        <a:bodyPr/>
        <a:lstStyle/>
        <a:p>
          <a:endParaRPr lang="zh-TW" altLang="en-US"/>
        </a:p>
      </dgm:t>
    </dgm:pt>
    <dgm:pt modelId="{D0B6456F-8A84-469F-ACCB-62C6870F0542}" type="pres">
      <dgm:prSet presAssocID="{2ADE03F0-3C42-41A9-B967-2DB82CACEEA9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F1AF98-48D8-45E4-A9D6-EFE76B6EDBC2}" type="pres">
      <dgm:prSet presAssocID="{969E1D65-AEC3-4702-B3A8-ECD0FFADB25C}" presName="sibTrans" presStyleLbl="sibTrans1D1" presStyleIdx="8" presStyleCnt="11"/>
      <dgm:spPr/>
      <dgm:t>
        <a:bodyPr/>
        <a:lstStyle/>
        <a:p>
          <a:endParaRPr lang="zh-TW" altLang="en-US"/>
        </a:p>
      </dgm:t>
    </dgm:pt>
    <dgm:pt modelId="{C52F4D91-2B9E-400C-BF4C-8B8F7C32B612}" type="pres">
      <dgm:prSet presAssocID="{969E1D65-AEC3-4702-B3A8-ECD0FFADB25C}" presName="connectorText" presStyleLbl="sibTrans1D1" presStyleIdx="8" presStyleCnt="11"/>
      <dgm:spPr/>
      <dgm:t>
        <a:bodyPr/>
        <a:lstStyle/>
        <a:p>
          <a:endParaRPr lang="zh-TW" altLang="en-US"/>
        </a:p>
      </dgm:t>
    </dgm:pt>
    <dgm:pt modelId="{13262E12-3112-4B04-AF7E-8ED6FCA65E4F}" type="pres">
      <dgm:prSet presAssocID="{441A0DE0-A062-4473-B095-0B3820D1ADE6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179EE7-84C8-456D-B6AB-4971ABD5F46B}" type="pres">
      <dgm:prSet presAssocID="{70C5F936-E5E9-4266-B81B-CC00C4D74972}" presName="sibTrans" presStyleLbl="sibTrans1D1" presStyleIdx="9" presStyleCnt="11"/>
      <dgm:spPr/>
      <dgm:t>
        <a:bodyPr/>
        <a:lstStyle/>
        <a:p>
          <a:endParaRPr lang="zh-TW" altLang="en-US"/>
        </a:p>
      </dgm:t>
    </dgm:pt>
    <dgm:pt modelId="{EE221592-B5AE-46D9-86B8-256C31E68D34}" type="pres">
      <dgm:prSet presAssocID="{70C5F936-E5E9-4266-B81B-CC00C4D74972}" presName="connectorText" presStyleLbl="sibTrans1D1" presStyleIdx="9" presStyleCnt="11"/>
      <dgm:spPr/>
      <dgm:t>
        <a:bodyPr/>
        <a:lstStyle/>
        <a:p>
          <a:endParaRPr lang="zh-TW" altLang="en-US"/>
        </a:p>
      </dgm:t>
    </dgm:pt>
    <dgm:pt modelId="{1E6C2566-3215-4482-BCE8-E5869F79FB30}" type="pres">
      <dgm:prSet presAssocID="{7A9276A8-1CAA-46B7-877B-0E93108566CC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DB75BA-F792-4764-8801-57FEAEED9936}" type="pres">
      <dgm:prSet presAssocID="{EC65A83F-D821-4ECA-B6B2-EC533DF4A734}" presName="sibTrans" presStyleLbl="sibTrans1D1" presStyleIdx="10" presStyleCnt="11"/>
      <dgm:spPr/>
      <dgm:t>
        <a:bodyPr/>
        <a:lstStyle/>
        <a:p>
          <a:endParaRPr lang="zh-TW" altLang="en-US"/>
        </a:p>
      </dgm:t>
    </dgm:pt>
    <dgm:pt modelId="{A48F11FB-2AAA-4E72-B6CB-69E0938D4EA5}" type="pres">
      <dgm:prSet presAssocID="{EC65A83F-D821-4ECA-B6B2-EC533DF4A734}" presName="connectorText" presStyleLbl="sibTrans1D1" presStyleIdx="10" presStyleCnt="11"/>
      <dgm:spPr/>
      <dgm:t>
        <a:bodyPr/>
        <a:lstStyle/>
        <a:p>
          <a:endParaRPr lang="zh-TW" altLang="en-US"/>
        </a:p>
      </dgm:t>
    </dgm:pt>
    <dgm:pt modelId="{BF2277D6-BF79-4C0A-A730-A653F1BA4B12}" type="pres">
      <dgm:prSet presAssocID="{586066B1-8744-448E-812A-E703B09EED0D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F28158A-2906-400A-BC1C-CAA88465FEEC}" srcId="{15CC19EA-76F3-4C80-87E5-EEC0D3B817A7}" destId="{586066B1-8744-448E-812A-E703B09EED0D}" srcOrd="11" destOrd="0" parTransId="{4A50C69E-803E-43DA-BCD7-4AAC71EC4E0D}" sibTransId="{16DAE5FE-2318-4701-AD93-BC4C8DB65DD2}"/>
    <dgm:cxn modelId="{7D56ADD3-731A-4BF7-B96A-0B4F5C010885}" srcId="{15CC19EA-76F3-4C80-87E5-EEC0D3B817A7}" destId="{4103050D-58CA-4054-B616-B47142A12719}" srcOrd="4" destOrd="0" parTransId="{5230A1B0-D547-4A37-982B-F84D8E9B9350}" sibTransId="{C5181DF6-C292-417E-9DA6-28704E0746F7}"/>
    <dgm:cxn modelId="{8A024A8C-E00E-4698-86D5-CCDC504EB2FC}" srcId="{15CC19EA-76F3-4C80-87E5-EEC0D3B817A7}" destId="{2ADE03F0-3C42-41A9-B967-2DB82CACEEA9}" srcOrd="8" destOrd="0" parTransId="{E49C4565-1F50-4F47-91C9-E2C039692A85}" sibTransId="{969E1D65-AEC3-4702-B3A8-ECD0FFADB25C}"/>
    <dgm:cxn modelId="{C15A3BC3-E7D2-4F0B-826F-0FFFB970887B}" type="presOf" srcId="{441A0DE0-A062-4473-B095-0B3820D1ADE6}" destId="{13262E12-3112-4B04-AF7E-8ED6FCA65E4F}" srcOrd="0" destOrd="0" presId="urn:microsoft.com/office/officeart/2005/8/layout/bProcess3"/>
    <dgm:cxn modelId="{5575ACBD-380D-45E0-8611-7A5004BEE496}" type="presOf" srcId="{C5181DF6-C292-417E-9DA6-28704E0746F7}" destId="{EFAE23B4-B81E-4255-BA64-076ED0C0DCC8}" srcOrd="0" destOrd="0" presId="urn:microsoft.com/office/officeart/2005/8/layout/bProcess3"/>
    <dgm:cxn modelId="{687BF816-C4BB-4EF7-86B3-48F821D40A89}" srcId="{15CC19EA-76F3-4C80-87E5-EEC0D3B817A7}" destId="{415DA68F-FD20-4076-8D26-0E29A5A4AE9F}" srcOrd="0" destOrd="0" parTransId="{D87310A0-B4E9-4105-9867-8CE06230AF1B}" sibTransId="{9684656C-DB40-474E-88E1-1D4A2110BDB5}"/>
    <dgm:cxn modelId="{B3819D7D-38AF-4A60-8D54-19CEB8F5CC1C}" type="presOf" srcId="{EC9420D4-C117-425D-A5EB-994514E5CCB9}" destId="{36FEC3D9-FCC1-441E-AB10-ABAE5E82B9CC}" srcOrd="0" destOrd="0" presId="urn:microsoft.com/office/officeart/2005/8/layout/bProcess3"/>
    <dgm:cxn modelId="{A9961B77-4E62-4A29-95F7-9E2B6F66F4B5}" type="presOf" srcId="{EC65A83F-D821-4ECA-B6B2-EC533DF4A734}" destId="{A48F11FB-2AAA-4E72-B6CB-69E0938D4EA5}" srcOrd="1" destOrd="0" presId="urn:microsoft.com/office/officeart/2005/8/layout/bProcess3"/>
    <dgm:cxn modelId="{1A330AB7-4DF0-4A52-BBE9-B1827CC8E4B7}" type="presOf" srcId="{3978E752-9F3C-43C0-8504-C81BB93101FA}" destId="{CF274050-24A8-43AF-849D-B4B5807AB1E4}" srcOrd="0" destOrd="0" presId="urn:microsoft.com/office/officeart/2005/8/layout/bProcess3"/>
    <dgm:cxn modelId="{E0DC0A12-EF9F-4AD8-9E3E-51CCB1146F9D}" type="presOf" srcId="{60EFC07A-38C0-4906-9B85-0DD1A87A26B9}" destId="{BC86119F-029B-4A3E-9822-261AC2AACB9A}" srcOrd="0" destOrd="0" presId="urn:microsoft.com/office/officeart/2005/8/layout/bProcess3"/>
    <dgm:cxn modelId="{6AC6A752-4937-4D39-93A3-D5052CAE9781}" type="presOf" srcId="{7CCBDEA2-0665-408D-8FF8-8A43C1A9EAD8}" destId="{85E81592-A8A9-43F0-A199-A5F514B2F168}" srcOrd="0" destOrd="0" presId="urn:microsoft.com/office/officeart/2005/8/layout/bProcess3"/>
    <dgm:cxn modelId="{4602C787-FF81-4F14-B52D-E9F7821D54C0}" type="presOf" srcId="{EC65A83F-D821-4ECA-B6B2-EC533DF4A734}" destId="{DADB75BA-F792-4764-8801-57FEAEED9936}" srcOrd="0" destOrd="0" presId="urn:microsoft.com/office/officeart/2005/8/layout/bProcess3"/>
    <dgm:cxn modelId="{F137723D-4D8B-41C5-B948-6B2C24AA0E16}" type="presOf" srcId="{697473CA-5540-4FF2-8956-0A6BBD943DC5}" destId="{4284CF4A-401F-484F-B6A4-9891CDAFA627}" srcOrd="0" destOrd="0" presId="urn:microsoft.com/office/officeart/2005/8/layout/bProcess3"/>
    <dgm:cxn modelId="{7C828AC3-DAC3-4A45-BCAD-132C081FC80E}" srcId="{15CC19EA-76F3-4C80-87E5-EEC0D3B817A7}" destId="{AC2CB7B9-7BA7-4BA2-BC74-29E30C4CA3C1}" srcOrd="2" destOrd="0" parTransId="{1F3CE663-6C03-4DB6-8715-11F7ED7BE6AC}" sibTransId="{3978E752-9F3C-43C0-8504-C81BB93101FA}"/>
    <dgm:cxn modelId="{E086B8B6-9D65-43F4-B4DC-D6ECFC8D957A}" type="presOf" srcId="{C5181DF6-C292-417E-9DA6-28704E0746F7}" destId="{A6E0AC08-EBBB-4CCF-87CB-C773B67088B7}" srcOrd="1" destOrd="0" presId="urn:microsoft.com/office/officeart/2005/8/layout/bProcess3"/>
    <dgm:cxn modelId="{B093C06A-9AAC-44F6-B0E1-29299CC872CB}" type="presOf" srcId="{15CC19EA-76F3-4C80-87E5-EEC0D3B817A7}" destId="{D9DD7E42-ABA6-4679-8B5B-485EAD55F95D}" srcOrd="0" destOrd="0" presId="urn:microsoft.com/office/officeart/2005/8/layout/bProcess3"/>
    <dgm:cxn modelId="{FA76CE14-1CB4-4E86-95E1-942EC650C82E}" type="presOf" srcId="{AC2CB7B9-7BA7-4BA2-BC74-29E30C4CA3C1}" destId="{AF3A2730-DCBB-4290-ADBC-90050130C3CF}" srcOrd="0" destOrd="0" presId="urn:microsoft.com/office/officeart/2005/8/layout/bProcess3"/>
    <dgm:cxn modelId="{FC6D9CFE-FE60-492A-AEBA-9041F60D6F13}" type="presOf" srcId="{22511A7B-64B5-43F3-B2F5-1B77DB9713B4}" destId="{FFA8B664-1864-4960-99DE-C289477E2463}" srcOrd="0" destOrd="0" presId="urn:microsoft.com/office/officeart/2005/8/layout/bProcess3"/>
    <dgm:cxn modelId="{9B38A2B5-6C21-4527-9884-1A3DE24808CA}" type="presOf" srcId="{7CCBDEA2-0665-408D-8FF8-8A43C1A9EAD8}" destId="{A75D42D0-5F9A-41FB-ACF7-D44D6954B34E}" srcOrd="1" destOrd="0" presId="urn:microsoft.com/office/officeart/2005/8/layout/bProcess3"/>
    <dgm:cxn modelId="{7760685E-95C5-411A-9307-08F4A16312A4}" type="presOf" srcId="{2ADE03F0-3C42-41A9-B967-2DB82CACEEA9}" destId="{D0B6456F-8A84-469F-ACCB-62C6870F0542}" srcOrd="0" destOrd="0" presId="urn:microsoft.com/office/officeart/2005/8/layout/bProcess3"/>
    <dgm:cxn modelId="{A7851F58-4D2B-4973-8506-67E7FEE7DC8A}" type="presOf" srcId="{644F2D9C-2FAC-4D10-8942-1F4C882939EA}" destId="{635C31FD-F0E2-4C5D-B4F5-172A47BF8927}" srcOrd="1" destOrd="0" presId="urn:microsoft.com/office/officeart/2005/8/layout/bProcess3"/>
    <dgm:cxn modelId="{7EDF2118-B8BE-4754-A476-C26F87A8D4F9}" type="presOf" srcId="{70C5F936-E5E9-4266-B81B-CC00C4D74972}" destId="{83179EE7-84C8-456D-B6AB-4971ABD5F46B}" srcOrd="0" destOrd="0" presId="urn:microsoft.com/office/officeart/2005/8/layout/bProcess3"/>
    <dgm:cxn modelId="{77E01952-C96F-4190-899D-754B4AC24998}" srcId="{15CC19EA-76F3-4C80-87E5-EEC0D3B817A7}" destId="{7A9276A8-1CAA-46B7-877B-0E93108566CC}" srcOrd="10" destOrd="0" parTransId="{1231ACD1-9F42-4DD9-B730-6365F1431C33}" sibTransId="{EC65A83F-D821-4ECA-B6B2-EC533DF4A734}"/>
    <dgm:cxn modelId="{382D47AF-AD57-49E0-8D9E-57F8E452E54A}" srcId="{15CC19EA-76F3-4C80-87E5-EEC0D3B817A7}" destId="{441A0DE0-A062-4473-B095-0B3820D1ADE6}" srcOrd="9" destOrd="0" parTransId="{7AD15EBB-BCB0-49CF-A7E6-F420B346E952}" sibTransId="{70C5F936-E5E9-4266-B81B-CC00C4D74972}"/>
    <dgm:cxn modelId="{7AA6E90C-6874-46BB-966C-95E686AA7C6C}" srcId="{15CC19EA-76F3-4C80-87E5-EEC0D3B817A7}" destId="{648AB5DB-1AC0-4B85-9E77-8CB2AF655E75}" srcOrd="1" destOrd="0" parTransId="{7A0CB9D0-7FCA-4879-9689-5A58C7ED37C0}" sibTransId="{644F2D9C-2FAC-4D10-8942-1F4C882939EA}"/>
    <dgm:cxn modelId="{E8DC01B6-C61E-4C26-A5DD-E2D8F41BA102}" type="presOf" srcId="{862D6436-EDB0-4946-8936-24943D4730C6}" destId="{9382F1C1-70C0-4F72-8434-4DC495BA5C87}" srcOrd="0" destOrd="0" presId="urn:microsoft.com/office/officeart/2005/8/layout/bProcess3"/>
    <dgm:cxn modelId="{4AF33575-2B8A-4FB4-A949-E16A904D26D4}" type="presOf" srcId="{9684656C-DB40-474E-88E1-1D4A2110BDB5}" destId="{E719E122-A628-4779-A8BE-ABA84DD50D41}" srcOrd="0" destOrd="0" presId="urn:microsoft.com/office/officeart/2005/8/layout/bProcess3"/>
    <dgm:cxn modelId="{CD59DAF9-8A6C-4CC7-AEFF-E6C750257A46}" type="presOf" srcId="{415DA68F-FD20-4076-8D26-0E29A5A4AE9F}" destId="{D25814DF-D43F-40E9-9255-E03215BFBE6C}" srcOrd="0" destOrd="0" presId="urn:microsoft.com/office/officeart/2005/8/layout/bProcess3"/>
    <dgm:cxn modelId="{0B5590E3-22A6-46C9-BE1A-5B3BD8CB66E7}" type="presOf" srcId="{4103050D-58CA-4054-B616-B47142A12719}" destId="{D5E047F5-EF7B-45C9-AD8C-820B859F63BD}" srcOrd="0" destOrd="0" presId="urn:microsoft.com/office/officeart/2005/8/layout/bProcess3"/>
    <dgm:cxn modelId="{64BEF84B-063C-41D1-A6B2-71CE4A04019C}" srcId="{15CC19EA-76F3-4C80-87E5-EEC0D3B817A7}" destId="{70206FAD-372F-41F0-B8AC-B5BBC34DAA50}" srcOrd="3" destOrd="0" parTransId="{268AD35E-6A29-4EB3-9795-5F2B7D9F6F09}" sibTransId="{697473CA-5540-4FF2-8956-0A6BBD943DC5}"/>
    <dgm:cxn modelId="{B3B9D242-1503-47CE-9490-29F82AF55A9E}" type="presOf" srcId="{70C5F936-E5E9-4266-B81B-CC00C4D74972}" destId="{EE221592-B5AE-46D9-86B8-256C31E68D34}" srcOrd="1" destOrd="0" presId="urn:microsoft.com/office/officeart/2005/8/layout/bProcess3"/>
    <dgm:cxn modelId="{B8D2EA6C-F1F7-44E5-91FE-93C836C3DDA8}" type="presOf" srcId="{3978E752-9F3C-43C0-8504-C81BB93101FA}" destId="{6FA0B2FB-59C2-4350-A3C3-5088DAA314B5}" srcOrd="1" destOrd="0" presId="urn:microsoft.com/office/officeart/2005/8/layout/bProcess3"/>
    <dgm:cxn modelId="{69E1A4B8-231C-411A-BB40-E0E99282D4BE}" srcId="{15CC19EA-76F3-4C80-87E5-EEC0D3B817A7}" destId="{22511A7B-64B5-43F3-B2F5-1B77DB9713B4}" srcOrd="6" destOrd="0" parTransId="{BDFC9C9A-A638-4D45-A018-B5A88157DBB3}" sibTransId="{EC9420D4-C117-425D-A5EB-994514E5CCB9}"/>
    <dgm:cxn modelId="{79A48E2E-D34C-4426-893B-7BE900370101}" type="presOf" srcId="{7A9276A8-1CAA-46B7-877B-0E93108566CC}" destId="{1E6C2566-3215-4482-BCE8-E5869F79FB30}" srcOrd="0" destOrd="0" presId="urn:microsoft.com/office/officeart/2005/8/layout/bProcess3"/>
    <dgm:cxn modelId="{CA50DC24-3DEA-4340-90D5-85CA4F9BDAAC}" type="presOf" srcId="{586066B1-8744-448E-812A-E703B09EED0D}" destId="{BF2277D6-BF79-4C0A-A730-A653F1BA4B12}" srcOrd="0" destOrd="0" presId="urn:microsoft.com/office/officeart/2005/8/layout/bProcess3"/>
    <dgm:cxn modelId="{F3F9F10C-EF7F-4A25-94B3-38E2288F3562}" type="presOf" srcId="{9684656C-DB40-474E-88E1-1D4A2110BDB5}" destId="{913AE6B4-8C3C-4142-988F-46DF9C1587E1}" srcOrd="1" destOrd="0" presId="urn:microsoft.com/office/officeart/2005/8/layout/bProcess3"/>
    <dgm:cxn modelId="{FCCBD050-B649-47D6-9D32-06236DD9468F}" type="presOf" srcId="{70206FAD-372F-41F0-B8AC-B5BBC34DAA50}" destId="{FB658FA1-AA76-4557-99A1-3B31193022DC}" srcOrd="0" destOrd="0" presId="urn:microsoft.com/office/officeart/2005/8/layout/bProcess3"/>
    <dgm:cxn modelId="{1C47B619-322C-4095-BC72-8732BAC13A52}" type="presOf" srcId="{648AB5DB-1AC0-4B85-9E77-8CB2AF655E75}" destId="{8032544D-7DB2-4365-AEE6-FD14AF98B81A}" srcOrd="0" destOrd="0" presId="urn:microsoft.com/office/officeart/2005/8/layout/bProcess3"/>
    <dgm:cxn modelId="{976224C7-67F4-4D63-8A4A-05E7424FFC90}" type="presOf" srcId="{644F2D9C-2FAC-4D10-8942-1F4C882939EA}" destId="{632AE148-86F8-4FB7-B84B-3FD0C915BAA4}" srcOrd="0" destOrd="0" presId="urn:microsoft.com/office/officeart/2005/8/layout/bProcess3"/>
    <dgm:cxn modelId="{0F1CB426-9F0F-47EF-AAC3-DB0226B4DD5D}" type="presOf" srcId="{99B822C1-AF1F-4D6F-9608-1970F99A46E4}" destId="{2E528CAE-E292-4DAE-855A-C87ED89AA921}" srcOrd="0" destOrd="0" presId="urn:microsoft.com/office/officeart/2005/8/layout/bProcess3"/>
    <dgm:cxn modelId="{52984FEE-8A16-4F57-AD4B-1CDFF9085D03}" type="presOf" srcId="{969E1D65-AEC3-4702-B3A8-ECD0FFADB25C}" destId="{C52F4D91-2B9E-400C-BF4C-8B8F7C32B612}" srcOrd="1" destOrd="0" presId="urn:microsoft.com/office/officeart/2005/8/layout/bProcess3"/>
    <dgm:cxn modelId="{0948533D-3298-4B76-86F5-3C1041E60FD1}" type="presOf" srcId="{969E1D65-AEC3-4702-B3A8-ECD0FFADB25C}" destId="{17F1AF98-48D8-45E4-A9D6-EFE76B6EDBC2}" srcOrd="0" destOrd="0" presId="urn:microsoft.com/office/officeart/2005/8/layout/bProcess3"/>
    <dgm:cxn modelId="{3E4B68DE-139F-4A54-82A6-C476C9B58595}" type="presOf" srcId="{60EFC07A-38C0-4906-9B85-0DD1A87A26B9}" destId="{34E92F12-EAE9-4C58-B70E-B4EB1BCBA4B4}" srcOrd="1" destOrd="0" presId="urn:microsoft.com/office/officeart/2005/8/layout/bProcess3"/>
    <dgm:cxn modelId="{EF306FB5-FA69-4A88-8F95-4152BAA549B8}" srcId="{15CC19EA-76F3-4C80-87E5-EEC0D3B817A7}" destId="{862D6436-EDB0-4946-8936-24943D4730C6}" srcOrd="5" destOrd="0" parTransId="{2E9CAC5D-42F6-457B-B6A8-FD6425A5F0FC}" sibTransId="{7CCBDEA2-0665-408D-8FF8-8A43C1A9EAD8}"/>
    <dgm:cxn modelId="{628FD2B1-665D-4DDC-A010-F11BDFB28D66}" srcId="{15CC19EA-76F3-4C80-87E5-EEC0D3B817A7}" destId="{99B822C1-AF1F-4D6F-9608-1970F99A46E4}" srcOrd="7" destOrd="0" parTransId="{C5F176D6-CE9C-4C72-A3B8-E4E9BB834600}" sibTransId="{60EFC07A-38C0-4906-9B85-0DD1A87A26B9}"/>
    <dgm:cxn modelId="{88BF6107-9F91-4178-A232-38414CD54164}" type="presOf" srcId="{EC9420D4-C117-425D-A5EB-994514E5CCB9}" destId="{53E3E6A7-3603-4BF9-8CCA-BA222CB67F52}" srcOrd="1" destOrd="0" presId="urn:microsoft.com/office/officeart/2005/8/layout/bProcess3"/>
    <dgm:cxn modelId="{F2882A58-5DAF-4CF3-910D-2849E1988E2B}" type="presOf" srcId="{697473CA-5540-4FF2-8956-0A6BBD943DC5}" destId="{E077DA00-14A5-4741-87E4-342BA77BA9CA}" srcOrd="1" destOrd="0" presId="urn:microsoft.com/office/officeart/2005/8/layout/bProcess3"/>
    <dgm:cxn modelId="{99BC79FB-D83E-4F42-908E-998259B115F0}" type="presParOf" srcId="{D9DD7E42-ABA6-4679-8B5B-485EAD55F95D}" destId="{D25814DF-D43F-40E9-9255-E03215BFBE6C}" srcOrd="0" destOrd="0" presId="urn:microsoft.com/office/officeart/2005/8/layout/bProcess3"/>
    <dgm:cxn modelId="{F2D3DAF2-6E3E-439A-83C8-C514946230C0}" type="presParOf" srcId="{D9DD7E42-ABA6-4679-8B5B-485EAD55F95D}" destId="{E719E122-A628-4779-A8BE-ABA84DD50D41}" srcOrd="1" destOrd="0" presId="urn:microsoft.com/office/officeart/2005/8/layout/bProcess3"/>
    <dgm:cxn modelId="{EB9B91EC-6941-41D1-8E78-85CAA9753410}" type="presParOf" srcId="{E719E122-A628-4779-A8BE-ABA84DD50D41}" destId="{913AE6B4-8C3C-4142-988F-46DF9C1587E1}" srcOrd="0" destOrd="0" presId="urn:microsoft.com/office/officeart/2005/8/layout/bProcess3"/>
    <dgm:cxn modelId="{8E856360-BBF7-425C-8F9E-B6B389575353}" type="presParOf" srcId="{D9DD7E42-ABA6-4679-8B5B-485EAD55F95D}" destId="{8032544D-7DB2-4365-AEE6-FD14AF98B81A}" srcOrd="2" destOrd="0" presId="urn:microsoft.com/office/officeart/2005/8/layout/bProcess3"/>
    <dgm:cxn modelId="{7E3D01ED-D05D-4C4E-813A-9C87337D279A}" type="presParOf" srcId="{D9DD7E42-ABA6-4679-8B5B-485EAD55F95D}" destId="{632AE148-86F8-4FB7-B84B-3FD0C915BAA4}" srcOrd="3" destOrd="0" presId="urn:microsoft.com/office/officeart/2005/8/layout/bProcess3"/>
    <dgm:cxn modelId="{3C7E521B-2173-4700-8D42-4CC9A5B3C870}" type="presParOf" srcId="{632AE148-86F8-4FB7-B84B-3FD0C915BAA4}" destId="{635C31FD-F0E2-4C5D-B4F5-172A47BF8927}" srcOrd="0" destOrd="0" presId="urn:microsoft.com/office/officeart/2005/8/layout/bProcess3"/>
    <dgm:cxn modelId="{B368FA74-196F-4609-96EF-758A91F9401D}" type="presParOf" srcId="{D9DD7E42-ABA6-4679-8B5B-485EAD55F95D}" destId="{AF3A2730-DCBB-4290-ADBC-90050130C3CF}" srcOrd="4" destOrd="0" presId="urn:microsoft.com/office/officeart/2005/8/layout/bProcess3"/>
    <dgm:cxn modelId="{C4DA3C04-D58F-495C-83AD-8CAAE7B1B123}" type="presParOf" srcId="{D9DD7E42-ABA6-4679-8B5B-485EAD55F95D}" destId="{CF274050-24A8-43AF-849D-B4B5807AB1E4}" srcOrd="5" destOrd="0" presId="urn:microsoft.com/office/officeart/2005/8/layout/bProcess3"/>
    <dgm:cxn modelId="{AA97CA81-D99B-48E9-9983-AB8EEA7B8B46}" type="presParOf" srcId="{CF274050-24A8-43AF-849D-B4B5807AB1E4}" destId="{6FA0B2FB-59C2-4350-A3C3-5088DAA314B5}" srcOrd="0" destOrd="0" presId="urn:microsoft.com/office/officeart/2005/8/layout/bProcess3"/>
    <dgm:cxn modelId="{32C4D441-2022-45A6-9C37-252B5B3672A2}" type="presParOf" srcId="{D9DD7E42-ABA6-4679-8B5B-485EAD55F95D}" destId="{FB658FA1-AA76-4557-99A1-3B31193022DC}" srcOrd="6" destOrd="0" presId="urn:microsoft.com/office/officeart/2005/8/layout/bProcess3"/>
    <dgm:cxn modelId="{FC3E65DE-2E6C-444D-BA6D-C861FF290403}" type="presParOf" srcId="{D9DD7E42-ABA6-4679-8B5B-485EAD55F95D}" destId="{4284CF4A-401F-484F-B6A4-9891CDAFA627}" srcOrd="7" destOrd="0" presId="urn:microsoft.com/office/officeart/2005/8/layout/bProcess3"/>
    <dgm:cxn modelId="{6A1F5812-E735-4B70-A453-1EA376A27018}" type="presParOf" srcId="{4284CF4A-401F-484F-B6A4-9891CDAFA627}" destId="{E077DA00-14A5-4741-87E4-342BA77BA9CA}" srcOrd="0" destOrd="0" presId="urn:microsoft.com/office/officeart/2005/8/layout/bProcess3"/>
    <dgm:cxn modelId="{D4F6BD98-138E-4164-A536-E2F6146AD22B}" type="presParOf" srcId="{D9DD7E42-ABA6-4679-8B5B-485EAD55F95D}" destId="{D5E047F5-EF7B-45C9-AD8C-820B859F63BD}" srcOrd="8" destOrd="0" presId="urn:microsoft.com/office/officeart/2005/8/layout/bProcess3"/>
    <dgm:cxn modelId="{87848BD0-191C-46BA-801B-50D8FE278554}" type="presParOf" srcId="{D9DD7E42-ABA6-4679-8B5B-485EAD55F95D}" destId="{EFAE23B4-B81E-4255-BA64-076ED0C0DCC8}" srcOrd="9" destOrd="0" presId="urn:microsoft.com/office/officeart/2005/8/layout/bProcess3"/>
    <dgm:cxn modelId="{7F216A59-7218-409D-BD43-1A708082D73A}" type="presParOf" srcId="{EFAE23B4-B81E-4255-BA64-076ED0C0DCC8}" destId="{A6E0AC08-EBBB-4CCF-87CB-C773B67088B7}" srcOrd="0" destOrd="0" presId="urn:microsoft.com/office/officeart/2005/8/layout/bProcess3"/>
    <dgm:cxn modelId="{22B8D8D4-D1A4-44B1-8457-C30C7DEE8873}" type="presParOf" srcId="{D9DD7E42-ABA6-4679-8B5B-485EAD55F95D}" destId="{9382F1C1-70C0-4F72-8434-4DC495BA5C87}" srcOrd="10" destOrd="0" presId="urn:microsoft.com/office/officeart/2005/8/layout/bProcess3"/>
    <dgm:cxn modelId="{706FDE8B-F997-439C-8C21-0536116E4CD9}" type="presParOf" srcId="{D9DD7E42-ABA6-4679-8B5B-485EAD55F95D}" destId="{85E81592-A8A9-43F0-A199-A5F514B2F168}" srcOrd="11" destOrd="0" presId="urn:microsoft.com/office/officeart/2005/8/layout/bProcess3"/>
    <dgm:cxn modelId="{32012E8A-98C3-4DB2-9930-1D9A52DECEAB}" type="presParOf" srcId="{85E81592-A8A9-43F0-A199-A5F514B2F168}" destId="{A75D42D0-5F9A-41FB-ACF7-D44D6954B34E}" srcOrd="0" destOrd="0" presId="urn:microsoft.com/office/officeart/2005/8/layout/bProcess3"/>
    <dgm:cxn modelId="{FBACC392-E116-4F5E-85BC-2AFF6D1FB7D8}" type="presParOf" srcId="{D9DD7E42-ABA6-4679-8B5B-485EAD55F95D}" destId="{FFA8B664-1864-4960-99DE-C289477E2463}" srcOrd="12" destOrd="0" presId="urn:microsoft.com/office/officeart/2005/8/layout/bProcess3"/>
    <dgm:cxn modelId="{B342DB07-9FB0-4FA2-B395-EA06CA14431B}" type="presParOf" srcId="{D9DD7E42-ABA6-4679-8B5B-485EAD55F95D}" destId="{36FEC3D9-FCC1-441E-AB10-ABAE5E82B9CC}" srcOrd="13" destOrd="0" presId="urn:microsoft.com/office/officeart/2005/8/layout/bProcess3"/>
    <dgm:cxn modelId="{49267D12-8DE0-4EB5-BF39-B8867B5C8696}" type="presParOf" srcId="{36FEC3D9-FCC1-441E-AB10-ABAE5E82B9CC}" destId="{53E3E6A7-3603-4BF9-8CCA-BA222CB67F52}" srcOrd="0" destOrd="0" presId="urn:microsoft.com/office/officeart/2005/8/layout/bProcess3"/>
    <dgm:cxn modelId="{96D264C9-525F-42BE-8F1E-54D7380727A2}" type="presParOf" srcId="{D9DD7E42-ABA6-4679-8B5B-485EAD55F95D}" destId="{2E528CAE-E292-4DAE-855A-C87ED89AA921}" srcOrd="14" destOrd="0" presId="urn:microsoft.com/office/officeart/2005/8/layout/bProcess3"/>
    <dgm:cxn modelId="{BDC204EA-36D6-4C75-82AE-CB21EB63F139}" type="presParOf" srcId="{D9DD7E42-ABA6-4679-8B5B-485EAD55F95D}" destId="{BC86119F-029B-4A3E-9822-261AC2AACB9A}" srcOrd="15" destOrd="0" presId="urn:microsoft.com/office/officeart/2005/8/layout/bProcess3"/>
    <dgm:cxn modelId="{A9587621-8030-41D6-A4FB-66D17CD3D09F}" type="presParOf" srcId="{BC86119F-029B-4A3E-9822-261AC2AACB9A}" destId="{34E92F12-EAE9-4C58-B70E-B4EB1BCBA4B4}" srcOrd="0" destOrd="0" presId="urn:microsoft.com/office/officeart/2005/8/layout/bProcess3"/>
    <dgm:cxn modelId="{8B184EA0-A706-4D56-A21F-A73C04C08DBB}" type="presParOf" srcId="{D9DD7E42-ABA6-4679-8B5B-485EAD55F95D}" destId="{D0B6456F-8A84-469F-ACCB-62C6870F0542}" srcOrd="16" destOrd="0" presId="urn:microsoft.com/office/officeart/2005/8/layout/bProcess3"/>
    <dgm:cxn modelId="{560784F5-F429-400B-BDDE-A51B356F4399}" type="presParOf" srcId="{D9DD7E42-ABA6-4679-8B5B-485EAD55F95D}" destId="{17F1AF98-48D8-45E4-A9D6-EFE76B6EDBC2}" srcOrd="17" destOrd="0" presId="urn:microsoft.com/office/officeart/2005/8/layout/bProcess3"/>
    <dgm:cxn modelId="{ABE3B886-F536-4EA6-8AF2-C38AAF4DAC46}" type="presParOf" srcId="{17F1AF98-48D8-45E4-A9D6-EFE76B6EDBC2}" destId="{C52F4D91-2B9E-400C-BF4C-8B8F7C32B612}" srcOrd="0" destOrd="0" presId="urn:microsoft.com/office/officeart/2005/8/layout/bProcess3"/>
    <dgm:cxn modelId="{D46E72AA-AA61-4F60-BE05-316C4AEDE65C}" type="presParOf" srcId="{D9DD7E42-ABA6-4679-8B5B-485EAD55F95D}" destId="{13262E12-3112-4B04-AF7E-8ED6FCA65E4F}" srcOrd="18" destOrd="0" presId="urn:microsoft.com/office/officeart/2005/8/layout/bProcess3"/>
    <dgm:cxn modelId="{981A87BD-B679-4CC4-BA97-D7F655547603}" type="presParOf" srcId="{D9DD7E42-ABA6-4679-8B5B-485EAD55F95D}" destId="{83179EE7-84C8-456D-B6AB-4971ABD5F46B}" srcOrd="19" destOrd="0" presId="urn:microsoft.com/office/officeart/2005/8/layout/bProcess3"/>
    <dgm:cxn modelId="{F55EC61F-FBC8-424F-AFF3-3293BACED089}" type="presParOf" srcId="{83179EE7-84C8-456D-B6AB-4971ABD5F46B}" destId="{EE221592-B5AE-46D9-86B8-256C31E68D34}" srcOrd="0" destOrd="0" presId="urn:microsoft.com/office/officeart/2005/8/layout/bProcess3"/>
    <dgm:cxn modelId="{B0313444-DD03-4FCF-BDD7-77B789F2712B}" type="presParOf" srcId="{D9DD7E42-ABA6-4679-8B5B-485EAD55F95D}" destId="{1E6C2566-3215-4482-BCE8-E5869F79FB30}" srcOrd="20" destOrd="0" presId="urn:microsoft.com/office/officeart/2005/8/layout/bProcess3"/>
    <dgm:cxn modelId="{76AE4CC9-573B-45CF-838B-5D5EB643E5B6}" type="presParOf" srcId="{D9DD7E42-ABA6-4679-8B5B-485EAD55F95D}" destId="{DADB75BA-F792-4764-8801-57FEAEED9936}" srcOrd="21" destOrd="0" presId="urn:microsoft.com/office/officeart/2005/8/layout/bProcess3"/>
    <dgm:cxn modelId="{65E29343-B1CA-43F5-9124-63147AF0AC72}" type="presParOf" srcId="{DADB75BA-F792-4764-8801-57FEAEED9936}" destId="{A48F11FB-2AAA-4E72-B6CB-69E0938D4EA5}" srcOrd="0" destOrd="0" presId="urn:microsoft.com/office/officeart/2005/8/layout/bProcess3"/>
    <dgm:cxn modelId="{7B947F33-CFA6-4980-AE5F-747EDED12945}" type="presParOf" srcId="{D9DD7E42-ABA6-4679-8B5B-485EAD55F95D}" destId="{BF2277D6-BF79-4C0A-A730-A653F1BA4B12}" srcOrd="2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19E122-A628-4779-A8BE-ABA84DD50D41}">
      <dsp:nvSpPr>
        <dsp:cNvPr id="0" name=""/>
        <dsp:cNvSpPr/>
      </dsp:nvSpPr>
      <dsp:spPr>
        <a:xfrm>
          <a:off x="2669704" y="544213"/>
          <a:ext cx="3724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8512"/>
              </a:moveTo>
              <a:lnTo>
                <a:pt x="203338" y="48512"/>
              </a:lnTo>
              <a:lnTo>
                <a:pt x="203338" y="45720"/>
              </a:lnTo>
              <a:lnTo>
                <a:pt x="372477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45865" y="587721"/>
        <a:ext cx="20154" cy="4422"/>
      </dsp:txXfrm>
    </dsp:sp>
    <dsp:sp modelId="{D25814DF-D43F-40E9-9255-E03215BFBE6C}">
      <dsp:nvSpPr>
        <dsp:cNvPr id="0" name=""/>
        <dsp:cNvSpPr/>
      </dsp:nvSpPr>
      <dsp:spPr>
        <a:xfrm>
          <a:off x="748607" y="15856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6:30</a:t>
          </a: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起床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48607" y="15856"/>
        <a:ext cx="1922896" cy="1153737"/>
      </dsp:txXfrm>
    </dsp:sp>
    <dsp:sp modelId="{632AE148-86F8-4FB7-B84B-3FD0C915BAA4}">
      <dsp:nvSpPr>
        <dsp:cNvPr id="0" name=""/>
        <dsp:cNvSpPr/>
      </dsp:nvSpPr>
      <dsp:spPr>
        <a:xfrm>
          <a:off x="4995678" y="533944"/>
          <a:ext cx="45085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5988"/>
              </a:moveTo>
              <a:lnTo>
                <a:pt x="242527" y="55988"/>
              </a:lnTo>
              <a:lnTo>
                <a:pt x="242527" y="45720"/>
              </a:lnTo>
              <a:lnTo>
                <a:pt x="450854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09066" y="577453"/>
        <a:ext cx="24078" cy="4422"/>
      </dsp:txXfrm>
    </dsp:sp>
    <dsp:sp modelId="{8032544D-7DB2-4365-AEE6-FD14AF98B81A}">
      <dsp:nvSpPr>
        <dsp:cNvPr id="0" name=""/>
        <dsp:cNvSpPr/>
      </dsp:nvSpPr>
      <dsp:spPr>
        <a:xfrm>
          <a:off x="3074581" y="13064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8:00</a:t>
          </a: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校門集合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074581" y="13064"/>
        <a:ext cx="1922896" cy="1153737"/>
      </dsp:txXfrm>
    </dsp:sp>
    <dsp:sp modelId="{CF274050-24A8-43AF-849D-B4B5807AB1E4}">
      <dsp:nvSpPr>
        <dsp:cNvPr id="0" name=""/>
        <dsp:cNvSpPr/>
      </dsp:nvSpPr>
      <dsp:spPr>
        <a:xfrm>
          <a:off x="7400029" y="533944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94806" y="577453"/>
        <a:ext cx="22113" cy="4422"/>
      </dsp:txXfrm>
    </dsp:sp>
    <dsp:sp modelId="{AF3A2730-DCBB-4290-ADBC-90050130C3CF}">
      <dsp:nvSpPr>
        <dsp:cNvPr id="0" name=""/>
        <dsp:cNvSpPr/>
      </dsp:nvSpPr>
      <dsp:spPr>
        <a:xfrm>
          <a:off x="5478933" y="2795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到樂園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478933" y="2795"/>
        <a:ext cx="1922896" cy="1153737"/>
      </dsp:txXfrm>
    </dsp:sp>
    <dsp:sp modelId="{4284CF4A-401F-484F-B6A4-9891CDAFA627}">
      <dsp:nvSpPr>
        <dsp:cNvPr id="0" name=""/>
        <dsp:cNvSpPr/>
      </dsp:nvSpPr>
      <dsp:spPr>
        <a:xfrm>
          <a:off x="1710055" y="1154733"/>
          <a:ext cx="7095488" cy="411666"/>
        </a:xfrm>
        <a:custGeom>
          <a:avLst/>
          <a:gdLst/>
          <a:ahLst/>
          <a:cxnLst/>
          <a:rect l="0" t="0" r="0" b="0"/>
          <a:pathLst>
            <a:path>
              <a:moveTo>
                <a:pt x="7095488" y="0"/>
              </a:moveTo>
              <a:lnTo>
                <a:pt x="7095488" y="222933"/>
              </a:lnTo>
              <a:lnTo>
                <a:pt x="0" y="222933"/>
              </a:lnTo>
              <a:lnTo>
                <a:pt x="0" y="411666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80068" y="1358355"/>
        <a:ext cx="355462" cy="4422"/>
      </dsp:txXfrm>
    </dsp:sp>
    <dsp:sp modelId="{FB658FA1-AA76-4557-99A1-3B31193022DC}">
      <dsp:nvSpPr>
        <dsp:cNvPr id="0" name=""/>
        <dsp:cNvSpPr/>
      </dsp:nvSpPr>
      <dsp:spPr>
        <a:xfrm>
          <a:off x="7844095" y="2795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844095" y="2795"/>
        <a:ext cx="1922896" cy="1153737"/>
      </dsp:txXfrm>
    </dsp:sp>
    <dsp:sp modelId="{EFAE23B4-B81E-4255-BA64-076ED0C0DCC8}">
      <dsp:nvSpPr>
        <dsp:cNvPr id="0" name=""/>
        <dsp:cNvSpPr/>
      </dsp:nvSpPr>
      <dsp:spPr>
        <a:xfrm>
          <a:off x="2669704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64480" y="2173457"/>
        <a:ext cx="22113" cy="4422"/>
      </dsp:txXfrm>
    </dsp:sp>
    <dsp:sp modelId="{D5E047F5-EF7B-45C9-AD8C-820B859F63BD}">
      <dsp:nvSpPr>
        <dsp:cNvPr id="0" name=""/>
        <dsp:cNvSpPr/>
      </dsp:nvSpPr>
      <dsp:spPr>
        <a:xfrm>
          <a:off x="748607" y="1598800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5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星空小飛碟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48607" y="1598800"/>
        <a:ext cx="1922896" cy="1153737"/>
      </dsp:txXfrm>
    </dsp:sp>
    <dsp:sp modelId="{85E81592-A8A9-43F0-A199-A5F514B2F168}">
      <dsp:nvSpPr>
        <dsp:cNvPr id="0" name=""/>
        <dsp:cNvSpPr/>
      </dsp:nvSpPr>
      <dsp:spPr>
        <a:xfrm>
          <a:off x="5034866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9643" y="2173457"/>
        <a:ext cx="22113" cy="4422"/>
      </dsp:txXfrm>
    </dsp:sp>
    <dsp:sp modelId="{9382F1C1-70C0-4F72-8434-4DC495BA5C87}">
      <dsp:nvSpPr>
        <dsp:cNvPr id="0" name=""/>
        <dsp:cNvSpPr/>
      </dsp:nvSpPr>
      <dsp:spPr>
        <a:xfrm>
          <a:off x="3113770" y="1598800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6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轉轉咖啡杯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113770" y="1598800"/>
        <a:ext cx="1922896" cy="1153737"/>
      </dsp:txXfrm>
    </dsp:sp>
    <dsp:sp modelId="{36FEC3D9-FCC1-441E-AB10-ABAE5E82B9CC}">
      <dsp:nvSpPr>
        <dsp:cNvPr id="0" name=""/>
        <dsp:cNvSpPr/>
      </dsp:nvSpPr>
      <dsp:spPr>
        <a:xfrm>
          <a:off x="7400029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94806" y="2173457"/>
        <a:ext cx="22113" cy="4422"/>
      </dsp:txXfrm>
    </dsp:sp>
    <dsp:sp modelId="{FFA8B664-1864-4960-99DE-C289477E2463}">
      <dsp:nvSpPr>
        <dsp:cNvPr id="0" name=""/>
        <dsp:cNvSpPr/>
      </dsp:nvSpPr>
      <dsp:spPr>
        <a:xfrm>
          <a:off x="5478933" y="1598800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7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吃午飯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478933" y="1598800"/>
        <a:ext cx="1922896" cy="1153737"/>
      </dsp:txXfrm>
    </dsp:sp>
    <dsp:sp modelId="{BC86119F-029B-4A3E-9822-261AC2AACB9A}">
      <dsp:nvSpPr>
        <dsp:cNvPr id="0" name=""/>
        <dsp:cNvSpPr/>
      </dsp:nvSpPr>
      <dsp:spPr>
        <a:xfrm>
          <a:off x="1710055" y="2750737"/>
          <a:ext cx="7095488" cy="411666"/>
        </a:xfrm>
        <a:custGeom>
          <a:avLst/>
          <a:gdLst/>
          <a:ahLst/>
          <a:cxnLst/>
          <a:rect l="0" t="0" r="0" b="0"/>
          <a:pathLst>
            <a:path>
              <a:moveTo>
                <a:pt x="7095488" y="0"/>
              </a:moveTo>
              <a:lnTo>
                <a:pt x="7095488" y="222933"/>
              </a:lnTo>
              <a:lnTo>
                <a:pt x="0" y="222933"/>
              </a:lnTo>
              <a:lnTo>
                <a:pt x="0" y="411666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80068" y="2954359"/>
        <a:ext cx="355462" cy="4422"/>
      </dsp:txXfrm>
    </dsp:sp>
    <dsp:sp modelId="{2E528CAE-E292-4DAE-855A-C87ED89AA921}">
      <dsp:nvSpPr>
        <dsp:cNvPr id="0" name=""/>
        <dsp:cNvSpPr/>
      </dsp:nvSpPr>
      <dsp:spPr>
        <a:xfrm>
          <a:off x="7844095" y="1598800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8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844095" y="1598800"/>
        <a:ext cx="1922896" cy="1153737"/>
      </dsp:txXfrm>
    </dsp:sp>
    <dsp:sp modelId="{17F1AF98-48D8-45E4-A9D6-EFE76B6EDBC2}">
      <dsp:nvSpPr>
        <dsp:cNvPr id="0" name=""/>
        <dsp:cNvSpPr/>
      </dsp:nvSpPr>
      <dsp:spPr>
        <a:xfrm>
          <a:off x="2669704" y="3725953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64480" y="3769461"/>
        <a:ext cx="22113" cy="4422"/>
      </dsp:txXfrm>
    </dsp:sp>
    <dsp:sp modelId="{D0B6456F-8A84-469F-ACCB-62C6870F0542}">
      <dsp:nvSpPr>
        <dsp:cNvPr id="0" name=""/>
        <dsp:cNvSpPr/>
      </dsp:nvSpPr>
      <dsp:spPr>
        <a:xfrm>
          <a:off x="748607" y="3194804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9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48607" y="3194804"/>
        <a:ext cx="1922896" cy="1153737"/>
      </dsp:txXfrm>
    </dsp:sp>
    <dsp:sp modelId="{83179EE7-84C8-456D-B6AB-4971ABD5F46B}">
      <dsp:nvSpPr>
        <dsp:cNvPr id="0" name=""/>
        <dsp:cNvSpPr/>
      </dsp:nvSpPr>
      <dsp:spPr>
        <a:xfrm>
          <a:off x="5034866" y="3725953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9643" y="3769461"/>
        <a:ext cx="22113" cy="4422"/>
      </dsp:txXfrm>
    </dsp:sp>
    <dsp:sp modelId="{13262E12-3112-4B04-AF7E-8ED6FCA65E4F}">
      <dsp:nvSpPr>
        <dsp:cNvPr id="0" name=""/>
        <dsp:cNvSpPr/>
      </dsp:nvSpPr>
      <dsp:spPr>
        <a:xfrm>
          <a:off x="3113770" y="3194804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10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幸福碰碰車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113770" y="3194804"/>
        <a:ext cx="1922896" cy="1153737"/>
      </dsp:txXfrm>
    </dsp:sp>
    <dsp:sp modelId="{DADB75BA-F792-4764-8801-57FEAEED9936}">
      <dsp:nvSpPr>
        <dsp:cNvPr id="0" name=""/>
        <dsp:cNvSpPr/>
      </dsp:nvSpPr>
      <dsp:spPr>
        <a:xfrm>
          <a:off x="7400029" y="3725953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94806" y="3769461"/>
        <a:ext cx="22113" cy="4422"/>
      </dsp:txXfrm>
    </dsp:sp>
    <dsp:sp modelId="{1E6C2566-3215-4482-BCE8-E5869F79FB30}">
      <dsp:nvSpPr>
        <dsp:cNvPr id="0" name=""/>
        <dsp:cNvSpPr/>
      </dsp:nvSpPr>
      <dsp:spPr>
        <a:xfrm>
          <a:off x="5478933" y="3194804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1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2:00</a:t>
          </a: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集合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478933" y="3194804"/>
        <a:ext cx="1922896" cy="1153737"/>
      </dsp:txXfrm>
    </dsp:sp>
    <dsp:sp modelId="{BF2277D6-BF79-4C0A-A730-A653F1BA4B12}">
      <dsp:nvSpPr>
        <dsp:cNvPr id="0" name=""/>
        <dsp:cNvSpPr/>
      </dsp:nvSpPr>
      <dsp:spPr>
        <a:xfrm>
          <a:off x="7844095" y="3194804"/>
          <a:ext cx="1922896" cy="1153737"/>
        </a:xfrm>
        <a:prstGeom prst="rect">
          <a:avLst/>
        </a:prstGeom>
        <a:blipFill rotWithShape="0">
          <a:blip xmlns:r="http://schemas.openxmlformats.org/officeDocument/2006/relationships" r:embed="rId12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2:30</a:t>
          </a:r>
          <a:r>
            <a:rPr lang="zh-TW" altLang="en-US" sz="2200" kern="1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到校</a:t>
          </a:r>
          <a:endParaRPr lang="zh-TW" altLang="en-US" sz="2200" kern="1200" dirty="0">
            <a:solidFill>
              <a:srgbClr val="FF0000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844095" y="3194804"/>
        <a:ext cx="1922896" cy="1153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03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463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96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191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34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95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37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0755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097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007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22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1">
                <a:lumMod val="50000"/>
              </a:schemeClr>
            </a:gs>
            <a:gs pos="72000">
              <a:schemeClr val="accent1">
                <a:lumMod val="75000"/>
              </a:schemeClr>
            </a:gs>
            <a:gs pos="59000">
              <a:srgbClr val="4686C0"/>
            </a:gs>
            <a:gs pos="94000">
              <a:schemeClr val="bg1"/>
            </a:gs>
            <a:gs pos="46000">
              <a:schemeClr val="accent1">
                <a:lumMod val="60000"/>
                <a:lumOff val="40000"/>
              </a:schemeClr>
            </a:gs>
            <a:gs pos="24299">
              <a:srgbClr val="D1E3F3"/>
            </a:gs>
            <a:gs pos="15599">
              <a:srgbClr val="E4EFF8"/>
            </a:gs>
            <a:gs pos="33000">
              <a:schemeClr val="accent1">
                <a:lumMod val="40000"/>
                <a:lumOff val="60000"/>
              </a:schemeClr>
            </a:gs>
            <a:gs pos="9000">
              <a:schemeClr val="accent1">
                <a:lumMod val="20000"/>
                <a:lumOff val="8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D671C-2A19-4E7A-BBFC-2ED49A0631A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2102E-180C-4D50-9B85-21EC61BAD0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1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兒童新樂園一日遊</a:t>
            </a:r>
            <a:endParaRPr lang="zh-TW" altLang="en-US" dirty="0">
              <a:solidFill>
                <a:srgbClr val="5B9BD5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(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一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) 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週二至週五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09:00~17:00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b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(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二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) 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週六、寒暑假期間及連續假期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(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除收假日外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)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延長營運至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20:00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b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(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三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) 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週日或連續假期收假日延長營運至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18:00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b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(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四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) 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一月三日、一月十日、一月十七日及農曆除夕為休園日不對外開放。</a:t>
            </a:r>
            <a:b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(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五</a:t>
            </a:r>
            <a:r>
              <a:rPr lang="en-US" altLang="zh-TW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) </a:t>
            </a:r>
            <a:r>
              <a:rPr lang="zh-TW" altLang="en-US" sz="2800" b="1" i="0" dirty="0" smtClean="0">
                <a:solidFill>
                  <a:srgbClr val="5B9BD5"/>
                </a:solidFill>
                <a:effectLst/>
                <a:latin typeface="清松手寫體2" panose="00000500000000000000" pitchFamily="2" charset="-120"/>
                <a:ea typeface="清松手寫體2" panose="00000500000000000000" pitchFamily="2" charset="-120"/>
              </a:rPr>
              <a:t>營運時間如有調整將另行公告。</a:t>
            </a:r>
            <a:endParaRPr lang="zh-TW" altLang="en-US" sz="2800" dirty="0">
              <a:solidFill>
                <a:srgbClr val="5B9BD5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0269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兒童新樂園簡介</a:t>
            </a:r>
            <a:r>
              <a:rPr lang="en-US" altLang="zh-TW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-</a:t>
            </a:r>
            <a:r>
              <a:rPr lang="zh-TW" altLang="en-US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精華篇</a:t>
            </a:r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36668" y="1802674"/>
            <a:ext cx="6718663" cy="4558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11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</a:t>
            </a:r>
            <a:r>
              <a:rPr lang="zh-TW" altLang="en-US" dirty="0">
                <a:solidFill>
                  <a:schemeClr val="accent1"/>
                </a:solidFill>
              </a:rPr>
              <a:t>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34343" y="1854926"/>
            <a:ext cx="6379029" cy="431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722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332514" y="1951945"/>
            <a:ext cx="4572000" cy="35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012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資料來源</a:t>
            </a:r>
            <a:endParaRPr lang="zh-TW" altLang="en-US" dirty="0">
              <a:solidFill>
                <a:srgbClr val="5B9BD5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</a:t>
            </a:r>
            <a:r>
              <a:rPr lang="en-US" altLang="zh-TW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https://www.tcap.taipei/cp.aspx?n=57F1A46B66881160</a:t>
            </a:r>
            <a:endParaRPr lang="zh-TW" altLang="en-US" dirty="0">
              <a:solidFill>
                <a:srgbClr val="5B9BD5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0461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行程設置</a:t>
            </a:r>
            <a:endParaRPr lang="zh-TW" altLang="en-US" dirty="0">
              <a:solidFill>
                <a:srgbClr val="5B9BD5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4417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36874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收費標準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503449"/>
              </p:ext>
            </p:extLst>
          </p:nvPr>
        </p:nvGraphicFramePr>
        <p:xfrm>
          <a:off x="838200" y="3092609"/>
          <a:ext cx="10515600" cy="2091690"/>
        </p:xfrm>
        <a:graphic>
          <a:graphicData uri="http://schemas.openxmlformats.org/drawingml/2006/table">
            <a:tbl>
              <a:tblPr>
                <a:solidFill>
                  <a:srgbClr val="FFCCFF"/>
                </a:solidFill>
                <a:tableStyleId>{08FB837D-C827-4EFA-A057-4D05807E0F7C}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139306487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39905377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24638755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95416342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39176886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10808781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98495676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票種</a:t>
                      </a:r>
                      <a:endParaRPr lang="zh-TW" alt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門票</a:t>
                      </a: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【</a:t>
                      </a: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適用紙本五倍券及數位五倍券</a:t>
                      </a: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】</a:t>
                      </a:r>
                      <a:endParaRPr lang="zh-TW" alt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園區自營遊樂設施</a:t>
                      </a:r>
                      <a:b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（每項每次）</a:t>
                      </a:r>
                      <a:endParaRPr lang="zh-TW" alt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委外小型遊樂設施</a:t>
                      </a:r>
                      <a:b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（每項每次）</a:t>
                      </a:r>
                      <a:endParaRPr lang="zh-TW" alt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小小水樂園</a:t>
                      </a:r>
                      <a:br>
                        <a:rPr lang="zh-TW" alt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夏季開放</a:t>
                      </a:r>
                      <a:r>
                        <a:rPr lang="en-US" altLang="zh-TW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  <a:br>
                        <a:rPr lang="en-US" altLang="zh-TW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（每次）</a:t>
                      </a:r>
                      <a:endParaRPr lang="zh-TW" altLang="en-US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9835243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全票</a:t>
                      </a:r>
                      <a:endParaRPr lang="zh-TW" alt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優待票</a:t>
                      </a:r>
                      <a:b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(5</a:t>
                      </a: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  <a:endParaRPr lang="en-US" altLang="zh-TW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團體票</a:t>
                      </a:r>
                      <a:b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(7</a:t>
                      </a: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  <a:endParaRPr lang="en-US" altLang="zh-TW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13566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</a:t>
                      </a: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人</a:t>
                      </a:r>
                      <a:b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 (7</a:t>
                      </a: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419716674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20 (8</a:t>
                      </a:r>
                      <a:r>
                        <a:rPr lang="zh-TW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442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4286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40377" y="500062"/>
            <a:ext cx="105156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星空小飛碟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以飛行機具造型為主題，各座艙可自行操作起伏，猶如飛行機追逐於星空中，外表彩繪有濃濃義大利風味。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54980" y="2295888"/>
            <a:ext cx="4329641" cy="324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73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內容版面配置區 1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05303" y="1825625"/>
            <a:ext cx="5158587" cy="4039598"/>
          </a:xfrm>
          <a:prstGeom prst="rect">
            <a:avLst/>
          </a:prstGeom>
        </p:spPr>
      </p:pic>
      <p:sp>
        <p:nvSpPr>
          <p:cNvPr id="7" name="內容版面配置區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咖啡杯會以公轉及自轉</a:t>
            </a:r>
            <a:r>
              <a:rPr lang="en-US" altLang="zh-TW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360</a:t>
            </a:r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度旋轉，全新的彩繪外表更炫麗耀眼</a:t>
            </a:r>
            <a:r>
              <a:rPr lang="en-US" altLang="zh-TW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dirty="0">
              <a:solidFill>
                <a:srgbClr val="5B9BD5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838200" y="339000"/>
            <a:ext cx="105156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轉轉咖啡杯</a:t>
            </a:r>
            <a:r>
              <a:rPr lang="zh-TW" alt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16264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仿木造古戰船的造型，以左右擺盪凌空飛渡，體驗離心力的刺激感。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63987" y="1946365"/>
            <a:ext cx="4081568" cy="3479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7100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舊有龍鳳船的改良版，以四條可愛飛龍相互追逐為主題之傾斜轉盤可</a:t>
            </a:r>
            <a:r>
              <a:rPr lang="en-US" altLang="zh-TW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360</a:t>
            </a:r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度旋轉，更好玩更刺激。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29301" y="1930127"/>
            <a:ext cx="4329641" cy="324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632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以繽紛彩繪的跑車為主題，讓小朋友駕駛最酷、最炫的跑車，奔馳與追逐。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46420" y="2030324"/>
            <a:ext cx="4509557" cy="338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5552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宇宙迴旋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rgbClr val="5B9BD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dirty="0">
              <a:solidFill>
                <a:srgbClr val="5B9BD5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79227" y="1938996"/>
            <a:ext cx="4474573" cy="3355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003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405</Words>
  <Application>Microsoft Office PowerPoint</Application>
  <PresentationFormat>寬螢幕</PresentationFormat>
  <Paragraphs>49</Paragraphs>
  <Slides>13</Slides>
  <Notes>0</Notes>
  <HiddenSlides>0</HiddenSlides>
  <MMClips>3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清松手寫體2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行程設置</vt:lpstr>
      <vt:lpstr>收費標準 </vt:lpstr>
      <vt:lpstr>星空小飛碟</vt:lpstr>
      <vt:lpstr>轉轉咖啡杯 </vt:lpstr>
      <vt:lpstr>尋寶船</vt:lpstr>
      <vt:lpstr>小飛龍</vt:lpstr>
      <vt:lpstr>幸福碰碰車</vt:lpstr>
      <vt:lpstr>宇宙迴旋 </vt:lpstr>
      <vt:lpstr>兒童新樂園簡介-精華篇</vt:lpstr>
      <vt:lpstr>兒童新樂園簡介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2021-12-28T02:43:26Z</dcterms:created>
  <dcterms:modified xsi:type="dcterms:W3CDTF">2022-01-11T03:04:50Z</dcterms:modified>
</cp:coreProperties>
</file>