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99CC"/>
    <a:srgbClr val="FADA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616700-6D39-4B3F-A8D5-B66A9D2D4A73}" type="doc">
      <dgm:prSet loTypeId="urn:microsoft.com/office/officeart/2005/8/layout/bProcess4" loCatId="process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zh-TW" altLang="en-US"/>
        </a:p>
      </dgm:t>
    </dgm:pt>
    <dgm:pt modelId="{7312A573-C5C6-4008-87CE-90326454E9A9}">
      <dgm:prSet phldrT="[文字]"/>
      <dgm:spPr/>
      <dgm:t>
        <a:bodyPr/>
        <a:lstStyle/>
        <a:p>
          <a:r>
            <a:rPr lang="en-US" altLang="zh-TW" dirty="0" smtClean="0">
              <a:solidFill>
                <a:srgbClr val="FFCCCC"/>
              </a:solidFill>
            </a:rPr>
            <a:t>7:00</a:t>
          </a:r>
          <a:r>
            <a:rPr lang="zh-TW" altLang="en-US" dirty="0" smtClean="0">
              <a:solidFill>
                <a:srgbClr val="FFCCCC"/>
              </a:solidFill>
            </a:rPr>
            <a:t>起床</a:t>
          </a:r>
          <a:endParaRPr lang="zh-TW" altLang="en-US" dirty="0">
            <a:solidFill>
              <a:srgbClr val="FFCCCC"/>
            </a:solidFill>
          </a:endParaRPr>
        </a:p>
      </dgm:t>
    </dgm:pt>
    <dgm:pt modelId="{CC233D2B-0A10-4082-B5F6-F2BC98746E21}" type="parTrans" cxnId="{CBF1E29B-D84E-4F3D-AB1E-AE18A54E09FC}">
      <dgm:prSet/>
      <dgm:spPr/>
      <dgm:t>
        <a:bodyPr/>
        <a:lstStyle/>
        <a:p>
          <a:endParaRPr lang="zh-TW" altLang="en-US"/>
        </a:p>
      </dgm:t>
    </dgm:pt>
    <dgm:pt modelId="{27B5E81B-47C0-4403-AA37-0934ED0037DE}" type="sibTrans" cxnId="{CBF1E29B-D84E-4F3D-AB1E-AE18A54E09FC}">
      <dgm:prSet/>
      <dgm:spPr/>
      <dgm:t>
        <a:bodyPr/>
        <a:lstStyle/>
        <a:p>
          <a:endParaRPr lang="zh-TW" altLang="en-US"/>
        </a:p>
      </dgm:t>
    </dgm:pt>
    <dgm:pt modelId="{F7CAF7ED-AF8D-492E-9A29-2A1E6FB07C46}">
      <dgm:prSet phldrT="[文字]"/>
      <dgm:spPr/>
      <dgm:t>
        <a:bodyPr/>
        <a:lstStyle/>
        <a:p>
          <a:r>
            <a:rPr lang="en-US" altLang="zh-TW" dirty="0" smtClean="0">
              <a:solidFill>
                <a:srgbClr val="FFCCCC"/>
              </a:solidFill>
            </a:rPr>
            <a:t>8:10</a:t>
          </a:r>
          <a:r>
            <a:rPr lang="zh-TW" altLang="en-US" dirty="0" smtClean="0">
              <a:solidFill>
                <a:srgbClr val="FFCCCC"/>
              </a:solidFill>
            </a:rPr>
            <a:t>到</a:t>
          </a:r>
          <a:endParaRPr lang="zh-TW" altLang="en-US" dirty="0">
            <a:solidFill>
              <a:srgbClr val="FFCCCC"/>
            </a:solidFill>
          </a:endParaRPr>
        </a:p>
      </dgm:t>
    </dgm:pt>
    <dgm:pt modelId="{068A7DFD-BCE6-45F6-95FD-8DE313ED0D7F}" type="parTrans" cxnId="{52ADB075-55A1-4039-B1C7-3C054676053B}">
      <dgm:prSet/>
      <dgm:spPr/>
      <dgm:t>
        <a:bodyPr/>
        <a:lstStyle/>
        <a:p>
          <a:endParaRPr lang="zh-TW" altLang="en-US"/>
        </a:p>
      </dgm:t>
    </dgm:pt>
    <dgm:pt modelId="{64B365F4-93BB-4307-9270-968D9F4E507D}" type="sibTrans" cxnId="{52ADB075-55A1-4039-B1C7-3C054676053B}">
      <dgm:prSet/>
      <dgm:spPr/>
      <dgm:t>
        <a:bodyPr/>
        <a:lstStyle/>
        <a:p>
          <a:endParaRPr lang="zh-TW" altLang="en-US"/>
        </a:p>
      </dgm:t>
    </dgm:pt>
    <dgm:pt modelId="{8B4C8196-A8F8-4797-AB12-1FF6E8CFB81A}">
      <dgm:prSet phldrT="[文字]"/>
      <dgm:spPr/>
      <dgm:t>
        <a:bodyPr/>
        <a:lstStyle/>
        <a:p>
          <a:r>
            <a:rPr lang="zh-TW" altLang="en-US" dirty="0" smtClean="0">
              <a:solidFill>
                <a:srgbClr val="FFCCCC"/>
              </a:solidFill>
            </a:rPr>
            <a:t>排隊跟著老師走</a:t>
          </a:r>
          <a:endParaRPr lang="zh-TW" altLang="en-US" dirty="0">
            <a:solidFill>
              <a:srgbClr val="FFCCCC"/>
            </a:solidFill>
          </a:endParaRPr>
        </a:p>
      </dgm:t>
    </dgm:pt>
    <dgm:pt modelId="{54A80BE4-1A56-4B41-8409-0D5C087AE11E}" type="parTrans" cxnId="{1ECE1BDB-8DB7-48CA-A97D-2BEFC97EA96E}">
      <dgm:prSet/>
      <dgm:spPr/>
      <dgm:t>
        <a:bodyPr/>
        <a:lstStyle/>
        <a:p>
          <a:endParaRPr lang="zh-TW" altLang="en-US"/>
        </a:p>
      </dgm:t>
    </dgm:pt>
    <dgm:pt modelId="{AE57317C-402C-4551-9471-1A423776CF10}" type="sibTrans" cxnId="{1ECE1BDB-8DB7-48CA-A97D-2BEFC97EA96E}">
      <dgm:prSet/>
      <dgm:spPr/>
      <dgm:t>
        <a:bodyPr/>
        <a:lstStyle/>
        <a:p>
          <a:endParaRPr lang="zh-TW" altLang="en-US"/>
        </a:p>
      </dgm:t>
    </dgm:pt>
    <dgm:pt modelId="{CC148477-306D-42DF-A068-BE02D489C1CF}">
      <dgm:prSet phldrT="[文字]"/>
      <dgm:spPr/>
      <dgm:t>
        <a:bodyPr/>
        <a:lstStyle/>
        <a:p>
          <a:r>
            <a:rPr lang="zh-TW" altLang="en-US" dirty="0" smtClean="0">
              <a:solidFill>
                <a:srgbClr val="FFCCCC"/>
              </a:solidFill>
            </a:rPr>
            <a:t>開始玩遊樂設施</a:t>
          </a:r>
          <a:endParaRPr lang="zh-TW" altLang="en-US" dirty="0">
            <a:solidFill>
              <a:srgbClr val="FFCCCC"/>
            </a:solidFill>
          </a:endParaRPr>
        </a:p>
      </dgm:t>
    </dgm:pt>
    <dgm:pt modelId="{3E7CCE94-C9F1-4B9C-A993-5EFF4EBAA032}" type="parTrans" cxnId="{55C92BDF-5CD2-4648-9553-C097BA8090ED}">
      <dgm:prSet/>
      <dgm:spPr/>
      <dgm:t>
        <a:bodyPr/>
        <a:lstStyle/>
        <a:p>
          <a:endParaRPr lang="zh-TW" altLang="en-US"/>
        </a:p>
      </dgm:t>
    </dgm:pt>
    <dgm:pt modelId="{008AB731-A4CD-45EA-A96B-5E343774708C}" type="sibTrans" cxnId="{55C92BDF-5CD2-4648-9553-C097BA8090ED}">
      <dgm:prSet/>
      <dgm:spPr/>
      <dgm:t>
        <a:bodyPr/>
        <a:lstStyle/>
        <a:p>
          <a:endParaRPr lang="zh-TW" altLang="en-US"/>
        </a:p>
      </dgm:t>
    </dgm:pt>
    <dgm:pt modelId="{A04A617E-27FE-4FF6-94D3-9051583B2774}">
      <dgm:prSet phldrT="[文字]"/>
      <dgm:spPr/>
      <dgm:t>
        <a:bodyPr/>
        <a:lstStyle/>
        <a:p>
          <a:r>
            <a:rPr lang="en-US" altLang="zh-TW" dirty="0" smtClean="0">
              <a:solidFill>
                <a:srgbClr val="FFCCCC"/>
              </a:solidFill>
            </a:rPr>
            <a:t>8:15</a:t>
          </a:r>
          <a:r>
            <a:rPr lang="zh-TW" altLang="en-US" dirty="0" smtClean="0">
              <a:solidFill>
                <a:srgbClr val="FFCCCC"/>
              </a:solidFill>
            </a:rPr>
            <a:t>在門口拍照</a:t>
          </a:r>
          <a:endParaRPr lang="zh-TW" altLang="en-US" dirty="0">
            <a:solidFill>
              <a:srgbClr val="FFCCCC"/>
            </a:solidFill>
          </a:endParaRPr>
        </a:p>
      </dgm:t>
    </dgm:pt>
    <dgm:pt modelId="{9559DE12-F87A-4D14-ABE8-83F512C690C5}" type="parTrans" cxnId="{6ED3E8B4-9172-471F-8E7C-5FCE34EB4A41}">
      <dgm:prSet/>
      <dgm:spPr/>
      <dgm:t>
        <a:bodyPr/>
        <a:lstStyle/>
        <a:p>
          <a:endParaRPr lang="zh-TW" altLang="en-US"/>
        </a:p>
      </dgm:t>
    </dgm:pt>
    <dgm:pt modelId="{2273FA81-40D0-4E6D-BB62-088CABE0F1EB}" type="sibTrans" cxnId="{6ED3E8B4-9172-471F-8E7C-5FCE34EB4A41}">
      <dgm:prSet/>
      <dgm:spPr/>
      <dgm:t>
        <a:bodyPr/>
        <a:lstStyle/>
        <a:p>
          <a:endParaRPr lang="zh-TW" altLang="en-US"/>
        </a:p>
      </dgm:t>
    </dgm:pt>
    <dgm:pt modelId="{E182B402-2937-42CE-ABF4-7FE8A0072153}">
      <dgm:prSet phldrT="[文字]"/>
      <dgm:spPr/>
      <dgm:t>
        <a:bodyPr/>
        <a:lstStyle/>
        <a:p>
          <a:r>
            <a:rPr lang="en-US" altLang="zh-TW" dirty="0" smtClean="0">
              <a:solidFill>
                <a:srgbClr val="FFCCCC"/>
              </a:solidFill>
            </a:rPr>
            <a:t>7:20</a:t>
          </a:r>
          <a:r>
            <a:rPr lang="zh-TW" altLang="en-US" dirty="0" smtClean="0">
              <a:solidFill>
                <a:srgbClr val="FFCCCC"/>
              </a:solidFill>
            </a:rPr>
            <a:t>到校</a:t>
          </a:r>
          <a:endParaRPr lang="zh-TW" altLang="en-US" dirty="0">
            <a:solidFill>
              <a:srgbClr val="FFCCCC"/>
            </a:solidFill>
          </a:endParaRPr>
        </a:p>
      </dgm:t>
    </dgm:pt>
    <dgm:pt modelId="{AA60FABC-E66C-4F07-9170-2F50694227E8}" type="parTrans" cxnId="{89BE7C70-CF09-48E3-B88E-B58A0B3ED1B7}">
      <dgm:prSet/>
      <dgm:spPr/>
      <dgm:t>
        <a:bodyPr/>
        <a:lstStyle/>
        <a:p>
          <a:endParaRPr lang="zh-TW" altLang="en-US"/>
        </a:p>
      </dgm:t>
    </dgm:pt>
    <dgm:pt modelId="{CF789F8F-042B-4213-BB81-633A978B4032}" type="sibTrans" cxnId="{89BE7C70-CF09-48E3-B88E-B58A0B3ED1B7}">
      <dgm:prSet/>
      <dgm:spPr/>
      <dgm:t>
        <a:bodyPr/>
        <a:lstStyle/>
        <a:p>
          <a:endParaRPr lang="zh-TW" altLang="en-US"/>
        </a:p>
      </dgm:t>
    </dgm:pt>
    <dgm:pt modelId="{FC08EFA0-4A5C-492A-B41D-78F97721C6B7}">
      <dgm:prSet phldrT="[文字]"/>
      <dgm:spPr/>
      <dgm:t>
        <a:bodyPr/>
        <a:lstStyle/>
        <a:p>
          <a:r>
            <a:rPr lang="en-US" altLang="zh-TW" dirty="0" smtClean="0">
              <a:solidFill>
                <a:srgbClr val="FFCCCC"/>
              </a:solidFill>
            </a:rPr>
            <a:t>8:00</a:t>
          </a:r>
          <a:r>
            <a:rPr lang="zh-TW" altLang="en-US" dirty="0" smtClean="0">
              <a:solidFill>
                <a:srgbClr val="FFCCCC"/>
              </a:solidFill>
            </a:rPr>
            <a:t>出發</a:t>
          </a:r>
          <a:endParaRPr lang="zh-TW" altLang="en-US" dirty="0">
            <a:solidFill>
              <a:srgbClr val="FFCCCC"/>
            </a:solidFill>
          </a:endParaRPr>
        </a:p>
      </dgm:t>
    </dgm:pt>
    <dgm:pt modelId="{A32FF4EE-8DE4-4BB7-9BDA-68AEFBB54CAD}" type="parTrans" cxnId="{9F64A623-C69C-4BD4-B3A4-357E972753FF}">
      <dgm:prSet/>
      <dgm:spPr/>
      <dgm:t>
        <a:bodyPr/>
        <a:lstStyle/>
        <a:p>
          <a:endParaRPr lang="zh-TW" altLang="en-US"/>
        </a:p>
      </dgm:t>
    </dgm:pt>
    <dgm:pt modelId="{778EDCF0-6FDB-4BAE-AAE7-D7CF83F555F2}" type="sibTrans" cxnId="{9F64A623-C69C-4BD4-B3A4-357E972753FF}">
      <dgm:prSet/>
      <dgm:spPr/>
      <dgm:t>
        <a:bodyPr/>
        <a:lstStyle/>
        <a:p>
          <a:endParaRPr lang="zh-TW" altLang="en-US"/>
        </a:p>
      </dgm:t>
    </dgm:pt>
    <dgm:pt modelId="{B3E66EB4-9275-4F5D-8C1A-73D7884792AC}">
      <dgm:prSet phldrT="[文字]"/>
      <dgm:spPr/>
      <dgm:t>
        <a:bodyPr/>
        <a:lstStyle/>
        <a:p>
          <a:r>
            <a:rPr lang="en-US" altLang="zh-TW" dirty="0" smtClean="0">
              <a:solidFill>
                <a:srgbClr val="FFCCCC"/>
              </a:solidFill>
            </a:rPr>
            <a:t>8:25</a:t>
          </a:r>
          <a:r>
            <a:rPr lang="zh-TW" altLang="en-US" dirty="0" smtClean="0">
              <a:solidFill>
                <a:srgbClr val="FFCCCC"/>
              </a:solidFill>
            </a:rPr>
            <a:t>入園</a:t>
          </a:r>
          <a:endParaRPr lang="zh-TW" altLang="en-US" dirty="0">
            <a:solidFill>
              <a:srgbClr val="FFCCCC"/>
            </a:solidFill>
          </a:endParaRPr>
        </a:p>
      </dgm:t>
    </dgm:pt>
    <dgm:pt modelId="{21A659C4-04CB-422F-8667-5AF9978B51D8}" type="parTrans" cxnId="{35A8D0CE-4B28-45A4-A258-9BCBF1D568D4}">
      <dgm:prSet/>
      <dgm:spPr/>
      <dgm:t>
        <a:bodyPr/>
        <a:lstStyle/>
        <a:p>
          <a:endParaRPr lang="zh-TW" altLang="en-US"/>
        </a:p>
      </dgm:t>
    </dgm:pt>
    <dgm:pt modelId="{94E99260-4962-43B2-9D99-9147CB8AE185}" type="sibTrans" cxnId="{35A8D0CE-4B28-45A4-A258-9BCBF1D568D4}">
      <dgm:prSet/>
      <dgm:spPr/>
      <dgm:t>
        <a:bodyPr/>
        <a:lstStyle/>
        <a:p>
          <a:endParaRPr lang="zh-TW" altLang="en-US"/>
        </a:p>
      </dgm:t>
    </dgm:pt>
    <dgm:pt modelId="{9EFEAEED-8F38-4137-B32C-39DEE7503744}">
      <dgm:prSet phldrT="[文字]"/>
      <dgm:spPr/>
      <dgm:t>
        <a:bodyPr/>
        <a:lstStyle/>
        <a:p>
          <a:r>
            <a:rPr lang="en-US" altLang="zh-TW" dirty="0" smtClean="0">
              <a:solidFill>
                <a:srgbClr val="FFCCCC"/>
              </a:solidFill>
            </a:rPr>
            <a:t>12:00</a:t>
          </a:r>
          <a:r>
            <a:rPr lang="zh-TW" altLang="en-US" dirty="0" smtClean="0">
              <a:solidFill>
                <a:srgbClr val="FFCCCC"/>
              </a:solidFill>
            </a:rPr>
            <a:t>吃午餐</a:t>
          </a:r>
          <a:endParaRPr lang="zh-TW" altLang="en-US" dirty="0">
            <a:solidFill>
              <a:srgbClr val="FFCCCC"/>
            </a:solidFill>
          </a:endParaRPr>
        </a:p>
      </dgm:t>
    </dgm:pt>
    <dgm:pt modelId="{B59EF5F3-A16E-4318-8C09-49EB90FDCA96}" type="parTrans" cxnId="{8FBA994A-AD7F-4DD7-B26A-6730622A2962}">
      <dgm:prSet/>
      <dgm:spPr/>
      <dgm:t>
        <a:bodyPr/>
        <a:lstStyle/>
        <a:p>
          <a:endParaRPr lang="zh-TW" altLang="en-US"/>
        </a:p>
      </dgm:t>
    </dgm:pt>
    <dgm:pt modelId="{13C13B01-55CC-403D-A2B1-2D41EE351120}" type="sibTrans" cxnId="{8FBA994A-AD7F-4DD7-B26A-6730622A2962}">
      <dgm:prSet/>
      <dgm:spPr/>
      <dgm:t>
        <a:bodyPr/>
        <a:lstStyle/>
        <a:p>
          <a:endParaRPr lang="zh-TW" altLang="en-US"/>
        </a:p>
      </dgm:t>
    </dgm:pt>
    <dgm:pt modelId="{0F3B61A1-9435-4E0E-95C4-6C1C08A0427B}" type="pres">
      <dgm:prSet presAssocID="{23616700-6D39-4B3F-A8D5-B66A9D2D4A73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6BEA5461-7110-41B4-8288-1842CFD41310}" type="pres">
      <dgm:prSet presAssocID="{7312A573-C5C6-4008-87CE-90326454E9A9}" presName="compNode" presStyleCnt="0"/>
      <dgm:spPr/>
    </dgm:pt>
    <dgm:pt modelId="{39909917-207D-41FB-8464-960C8C2F3F2E}" type="pres">
      <dgm:prSet presAssocID="{7312A573-C5C6-4008-87CE-90326454E9A9}" presName="dummyConnPt" presStyleCnt="0"/>
      <dgm:spPr/>
    </dgm:pt>
    <dgm:pt modelId="{3A8D6FB9-4CE3-40A2-A1B0-1D08E753FCDC}" type="pres">
      <dgm:prSet presAssocID="{7312A573-C5C6-4008-87CE-90326454E9A9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52F588-B767-4EB4-B90A-537C4FBD114D}" type="pres">
      <dgm:prSet presAssocID="{27B5E81B-47C0-4403-AA37-0934ED0037DE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E4F7378F-C873-4C4E-8120-725970ACE820}" type="pres">
      <dgm:prSet presAssocID="{F7CAF7ED-AF8D-492E-9A29-2A1E6FB07C46}" presName="compNode" presStyleCnt="0"/>
      <dgm:spPr/>
    </dgm:pt>
    <dgm:pt modelId="{9A45F4C8-1658-48BD-A2F8-D462F7639D14}" type="pres">
      <dgm:prSet presAssocID="{F7CAF7ED-AF8D-492E-9A29-2A1E6FB07C46}" presName="dummyConnPt" presStyleCnt="0"/>
      <dgm:spPr/>
    </dgm:pt>
    <dgm:pt modelId="{DEC83893-EA4C-4178-A069-F35BC6F9E589}" type="pres">
      <dgm:prSet presAssocID="{F7CAF7ED-AF8D-492E-9A29-2A1E6FB07C46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60A226-6A96-4357-BF59-5B75B6C60D40}" type="pres">
      <dgm:prSet presAssocID="{64B365F4-93BB-4307-9270-968D9F4E507D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4E1D870F-9EDD-42B7-8703-463D5869775B}" type="pres">
      <dgm:prSet presAssocID="{8B4C8196-A8F8-4797-AB12-1FF6E8CFB81A}" presName="compNode" presStyleCnt="0"/>
      <dgm:spPr/>
    </dgm:pt>
    <dgm:pt modelId="{AD20D333-38BA-403D-A1C3-C88645031F6F}" type="pres">
      <dgm:prSet presAssocID="{8B4C8196-A8F8-4797-AB12-1FF6E8CFB81A}" presName="dummyConnPt" presStyleCnt="0"/>
      <dgm:spPr/>
    </dgm:pt>
    <dgm:pt modelId="{ADC3C7B8-1BFA-45AB-855A-5B8B58398DDD}" type="pres">
      <dgm:prSet presAssocID="{8B4C8196-A8F8-4797-AB12-1FF6E8CFB81A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5BC074-D662-409A-BE83-D20FBBC691BE}" type="pres">
      <dgm:prSet presAssocID="{AE57317C-402C-4551-9471-1A423776CF10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2FDBCE54-087B-4DE2-93AC-6354393EF412}" type="pres">
      <dgm:prSet presAssocID="{CC148477-306D-42DF-A068-BE02D489C1CF}" presName="compNode" presStyleCnt="0"/>
      <dgm:spPr/>
    </dgm:pt>
    <dgm:pt modelId="{35C8A9E8-3D7C-4DD6-AD73-0AE4E7463B15}" type="pres">
      <dgm:prSet presAssocID="{CC148477-306D-42DF-A068-BE02D489C1CF}" presName="dummyConnPt" presStyleCnt="0"/>
      <dgm:spPr/>
    </dgm:pt>
    <dgm:pt modelId="{D2869B34-C188-4775-85F7-28CCB91175E9}" type="pres">
      <dgm:prSet presAssocID="{CC148477-306D-42DF-A068-BE02D489C1CF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B3556D-910C-4ACB-8B6A-B44359D6C006}" type="pres">
      <dgm:prSet presAssocID="{008AB731-A4CD-45EA-A96B-5E343774708C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F2BB256B-B1E1-46F4-ACE3-91DC819212F8}" type="pres">
      <dgm:prSet presAssocID="{A04A617E-27FE-4FF6-94D3-9051583B2774}" presName="compNode" presStyleCnt="0"/>
      <dgm:spPr/>
    </dgm:pt>
    <dgm:pt modelId="{186DBC32-B4E7-4309-A61A-1C35AC7AE1C9}" type="pres">
      <dgm:prSet presAssocID="{A04A617E-27FE-4FF6-94D3-9051583B2774}" presName="dummyConnPt" presStyleCnt="0"/>
      <dgm:spPr/>
    </dgm:pt>
    <dgm:pt modelId="{224D8087-8B67-4558-BB5B-117CC99DF43F}" type="pres">
      <dgm:prSet presAssocID="{A04A617E-27FE-4FF6-94D3-9051583B2774}" presName="node" presStyleLbl="node1" presStyleIdx="4" presStyleCnt="9" custLinFactNeighborY="-105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D4F214-E6D2-413D-9CB0-74E5FE386BEE}" type="pres">
      <dgm:prSet presAssocID="{2273FA81-40D0-4E6D-BB62-088CABE0F1EB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EB39443A-26F7-42E3-BAB2-5AA0AF3392ED}" type="pres">
      <dgm:prSet presAssocID="{E182B402-2937-42CE-ABF4-7FE8A0072153}" presName="compNode" presStyleCnt="0"/>
      <dgm:spPr/>
    </dgm:pt>
    <dgm:pt modelId="{34193F63-4870-4A71-89E9-14B489E464CE}" type="pres">
      <dgm:prSet presAssocID="{E182B402-2937-42CE-ABF4-7FE8A0072153}" presName="dummyConnPt" presStyleCnt="0"/>
      <dgm:spPr/>
    </dgm:pt>
    <dgm:pt modelId="{DD98F0B0-6B1F-4F6B-A97B-2AD2DC7E2CEC}" type="pres">
      <dgm:prSet presAssocID="{E182B402-2937-42CE-ABF4-7FE8A0072153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042192-5D40-4AA8-BE64-20B0578A430D}" type="pres">
      <dgm:prSet presAssocID="{CF789F8F-042B-4213-BB81-633A978B4032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DC24C245-EA65-4980-A96B-82D2A4FBCD4F}" type="pres">
      <dgm:prSet presAssocID="{FC08EFA0-4A5C-492A-B41D-78F97721C6B7}" presName="compNode" presStyleCnt="0"/>
      <dgm:spPr/>
    </dgm:pt>
    <dgm:pt modelId="{CA24F327-F439-446D-BA13-475A595ECC1D}" type="pres">
      <dgm:prSet presAssocID="{FC08EFA0-4A5C-492A-B41D-78F97721C6B7}" presName="dummyConnPt" presStyleCnt="0"/>
      <dgm:spPr/>
    </dgm:pt>
    <dgm:pt modelId="{64C45998-8955-43E8-92D5-27FBE5A9FF90}" type="pres">
      <dgm:prSet presAssocID="{FC08EFA0-4A5C-492A-B41D-78F97721C6B7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08DCCB-9954-439A-893B-B16083043AC9}" type="pres">
      <dgm:prSet presAssocID="{778EDCF0-6FDB-4BAE-AAE7-D7CF83F555F2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060A3275-79C3-4E44-B6E6-49046F80E21D}" type="pres">
      <dgm:prSet presAssocID="{B3E66EB4-9275-4F5D-8C1A-73D7884792AC}" presName="compNode" presStyleCnt="0"/>
      <dgm:spPr/>
    </dgm:pt>
    <dgm:pt modelId="{32B309A0-8A6D-45E9-88C3-9C42C0EE64D2}" type="pres">
      <dgm:prSet presAssocID="{B3E66EB4-9275-4F5D-8C1A-73D7884792AC}" presName="dummyConnPt" presStyleCnt="0"/>
      <dgm:spPr/>
    </dgm:pt>
    <dgm:pt modelId="{FBBE46B9-538F-4DAE-BC69-84D9663BE0E2}" type="pres">
      <dgm:prSet presAssocID="{B3E66EB4-9275-4F5D-8C1A-73D7884792AC}" presName="node" presStyleLbl="node1" presStyleIdx="7" presStyleCnt="9" custLinFactNeighborX="-1261" custLinFactNeighborY="630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54E6D5-658E-408D-B350-691FCA19A9F1}" type="pres">
      <dgm:prSet presAssocID="{94E99260-4962-43B2-9D99-9147CB8AE185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189652B7-FC45-4157-BFC1-4224A6869D58}" type="pres">
      <dgm:prSet presAssocID="{9EFEAEED-8F38-4137-B32C-39DEE7503744}" presName="compNode" presStyleCnt="0"/>
      <dgm:spPr/>
    </dgm:pt>
    <dgm:pt modelId="{B2DABC0E-2C42-4C3E-B46A-940EFF50593A}" type="pres">
      <dgm:prSet presAssocID="{9EFEAEED-8F38-4137-B32C-39DEE7503744}" presName="dummyConnPt" presStyleCnt="0"/>
      <dgm:spPr/>
    </dgm:pt>
    <dgm:pt modelId="{9A32EACE-AF26-44F7-93DB-F09262F0BFDF}" type="pres">
      <dgm:prSet presAssocID="{9EFEAEED-8F38-4137-B32C-39DEE7503744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9B97D63-F58B-4FBE-9F87-81F3D57E7508}" type="presOf" srcId="{AE57317C-402C-4551-9471-1A423776CF10}" destId="{2D5BC074-D662-409A-BE83-D20FBBC691BE}" srcOrd="0" destOrd="0" presId="urn:microsoft.com/office/officeart/2005/8/layout/bProcess4"/>
    <dgm:cxn modelId="{9F64A623-C69C-4BD4-B3A4-357E972753FF}" srcId="{23616700-6D39-4B3F-A8D5-B66A9D2D4A73}" destId="{FC08EFA0-4A5C-492A-B41D-78F97721C6B7}" srcOrd="6" destOrd="0" parTransId="{A32FF4EE-8DE4-4BB7-9BDA-68AEFBB54CAD}" sibTransId="{778EDCF0-6FDB-4BAE-AAE7-D7CF83F555F2}"/>
    <dgm:cxn modelId="{89BE7C70-CF09-48E3-B88E-B58A0B3ED1B7}" srcId="{23616700-6D39-4B3F-A8D5-B66A9D2D4A73}" destId="{E182B402-2937-42CE-ABF4-7FE8A0072153}" srcOrd="5" destOrd="0" parTransId="{AA60FABC-E66C-4F07-9170-2F50694227E8}" sibTransId="{CF789F8F-042B-4213-BB81-633A978B4032}"/>
    <dgm:cxn modelId="{4E7B40CC-F50F-42BF-9432-D4E933AB79F9}" type="presOf" srcId="{B3E66EB4-9275-4F5D-8C1A-73D7884792AC}" destId="{FBBE46B9-538F-4DAE-BC69-84D9663BE0E2}" srcOrd="0" destOrd="0" presId="urn:microsoft.com/office/officeart/2005/8/layout/bProcess4"/>
    <dgm:cxn modelId="{7F98D85E-A55E-47D2-95D2-F7BAB74C93A3}" type="presOf" srcId="{CF789F8F-042B-4213-BB81-633A978B4032}" destId="{83042192-5D40-4AA8-BE64-20B0578A430D}" srcOrd="0" destOrd="0" presId="urn:microsoft.com/office/officeart/2005/8/layout/bProcess4"/>
    <dgm:cxn modelId="{FB904C6F-A496-4586-9B84-3C21ED89FCDF}" type="presOf" srcId="{27B5E81B-47C0-4403-AA37-0934ED0037DE}" destId="{7C52F588-B767-4EB4-B90A-537C4FBD114D}" srcOrd="0" destOrd="0" presId="urn:microsoft.com/office/officeart/2005/8/layout/bProcess4"/>
    <dgm:cxn modelId="{45DA8745-5AD1-4518-B6E3-A1325AB3033A}" type="presOf" srcId="{9EFEAEED-8F38-4137-B32C-39DEE7503744}" destId="{9A32EACE-AF26-44F7-93DB-F09262F0BFDF}" srcOrd="0" destOrd="0" presId="urn:microsoft.com/office/officeart/2005/8/layout/bProcess4"/>
    <dgm:cxn modelId="{1ECE1BDB-8DB7-48CA-A97D-2BEFC97EA96E}" srcId="{23616700-6D39-4B3F-A8D5-B66A9D2D4A73}" destId="{8B4C8196-A8F8-4797-AB12-1FF6E8CFB81A}" srcOrd="2" destOrd="0" parTransId="{54A80BE4-1A56-4B41-8409-0D5C087AE11E}" sibTransId="{AE57317C-402C-4551-9471-1A423776CF10}"/>
    <dgm:cxn modelId="{8FBA994A-AD7F-4DD7-B26A-6730622A2962}" srcId="{23616700-6D39-4B3F-A8D5-B66A9D2D4A73}" destId="{9EFEAEED-8F38-4137-B32C-39DEE7503744}" srcOrd="8" destOrd="0" parTransId="{B59EF5F3-A16E-4318-8C09-49EB90FDCA96}" sibTransId="{13C13B01-55CC-403D-A2B1-2D41EE351120}"/>
    <dgm:cxn modelId="{16D4C90C-B320-4B9C-8097-FC7115231342}" type="presOf" srcId="{7312A573-C5C6-4008-87CE-90326454E9A9}" destId="{3A8D6FB9-4CE3-40A2-A1B0-1D08E753FCDC}" srcOrd="0" destOrd="0" presId="urn:microsoft.com/office/officeart/2005/8/layout/bProcess4"/>
    <dgm:cxn modelId="{CA2916CF-ADCF-4B82-9C66-F3581C7E46B3}" type="presOf" srcId="{778EDCF0-6FDB-4BAE-AAE7-D7CF83F555F2}" destId="{CE08DCCB-9954-439A-893B-B16083043AC9}" srcOrd="0" destOrd="0" presId="urn:microsoft.com/office/officeart/2005/8/layout/bProcess4"/>
    <dgm:cxn modelId="{D8942307-6759-4AB5-93D7-4EB3C95BD33A}" type="presOf" srcId="{94E99260-4962-43B2-9D99-9147CB8AE185}" destId="{C554E6D5-658E-408D-B350-691FCA19A9F1}" srcOrd="0" destOrd="0" presId="urn:microsoft.com/office/officeart/2005/8/layout/bProcess4"/>
    <dgm:cxn modelId="{8E6F7430-AA37-4527-A858-7769BDB8F5C2}" type="presOf" srcId="{64B365F4-93BB-4307-9270-968D9F4E507D}" destId="{4760A226-6A96-4357-BF59-5B75B6C60D40}" srcOrd="0" destOrd="0" presId="urn:microsoft.com/office/officeart/2005/8/layout/bProcess4"/>
    <dgm:cxn modelId="{F43AC973-8BB3-4224-A26E-103251A00BF3}" type="presOf" srcId="{F7CAF7ED-AF8D-492E-9A29-2A1E6FB07C46}" destId="{DEC83893-EA4C-4178-A069-F35BC6F9E589}" srcOrd="0" destOrd="0" presId="urn:microsoft.com/office/officeart/2005/8/layout/bProcess4"/>
    <dgm:cxn modelId="{55C92BDF-5CD2-4648-9553-C097BA8090ED}" srcId="{23616700-6D39-4B3F-A8D5-B66A9D2D4A73}" destId="{CC148477-306D-42DF-A068-BE02D489C1CF}" srcOrd="3" destOrd="0" parTransId="{3E7CCE94-C9F1-4B9C-A993-5EFF4EBAA032}" sibTransId="{008AB731-A4CD-45EA-A96B-5E343774708C}"/>
    <dgm:cxn modelId="{472CC58A-75B0-4B66-809D-89E2B2F42C30}" type="presOf" srcId="{CC148477-306D-42DF-A068-BE02D489C1CF}" destId="{D2869B34-C188-4775-85F7-28CCB91175E9}" srcOrd="0" destOrd="0" presId="urn:microsoft.com/office/officeart/2005/8/layout/bProcess4"/>
    <dgm:cxn modelId="{CBF1E29B-D84E-4F3D-AB1E-AE18A54E09FC}" srcId="{23616700-6D39-4B3F-A8D5-B66A9D2D4A73}" destId="{7312A573-C5C6-4008-87CE-90326454E9A9}" srcOrd="0" destOrd="0" parTransId="{CC233D2B-0A10-4082-B5F6-F2BC98746E21}" sibTransId="{27B5E81B-47C0-4403-AA37-0934ED0037DE}"/>
    <dgm:cxn modelId="{F0741F32-16FE-4872-AB9D-4BE778B69DC8}" type="presOf" srcId="{FC08EFA0-4A5C-492A-B41D-78F97721C6B7}" destId="{64C45998-8955-43E8-92D5-27FBE5A9FF90}" srcOrd="0" destOrd="0" presId="urn:microsoft.com/office/officeart/2005/8/layout/bProcess4"/>
    <dgm:cxn modelId="{9199325D-E5D6-4E7C-B68D-2829F72597F1}" type="presOf" srcId="{E182B402-2937-42CE-ABF4-7FE8A0072153}" destId="{DD98F0B0-6B1F-4F6B-A97B-2AD2DC7E2CEC}" srcOrd="0" destOrd="0" presId="urn:microsoft.com/office/officeart/2005/8/layout/bProcess4"/>
    <dgm:cxn modelId="{F5648246-5D9F-4A85-B78D-8BB80D2F5ADA}" type="presOf" srcId="{23616700-6D39-4B3F-A8D5-B66A9D2D4A73}" destId="{0F3B61A1-9435-4E0E-95C4-6C1C08A0427B}" srcOrd="0" destOrd="0" presId="urn:microsoft.com/office/officeart/2005/8/layout/bProcess4"/>
    <dgm:cxn modelId="{C260D24C-E252-45CA-8BE1-ACF2B39EA304}" type="presOf" srcId="{008AB731-A4CD-45EA-A96B-5E343774708C}" destId="{45B3556D-910C-4ACB-8B6A-B44359D6C006}" srcOrd="0" destOrd="0" presId="urn:microsoft.com/office/officeart/2005/8/layout/bProcess4"/>
    <dgm:cxn modelId="{6ED3E8B4-9172-471F-8E7C-5FCE34EB4A41}" srcId="{23616700-6D39-4B3F-A8D5-B66A9D2D4A73}" destId="{A04A617E-27FE-4FF6-94D3-9051583B2774}" srcOrd="4" destOrd="0" parTransId="{9559DE12-F87A-4D14-ABE8-83F512C690C5}" sibTransId="{2273FA81-40D0-4E6D-BB62-088CABE0F1EB}"/>
    <dgm:cxn modelId="{52ADB075-55A1-4039-B1C7-3C054676053B}" srcId="{23616700-6D39-4B3F-A8D5-B66A9D2D4A73}" destId="{F7CAF7ED-AF8D-492E-9A29-2A1E6FB07C46}" srcOrd="1" destOrd="0" parTransId="{068A7DFD-BCE6-45F6-95FD-8DE313ED0D7F}" sibTransId="{64B365F4-93BB-4307-9270-968D9F4E507D}"/>
    <dgm:cxn modelId="{0B2FD2CB-1FC4-4621-83FF-05453B824C32}" type="presOf" srcId="{A04A617E-27FE-4FF6-94D3-9051583B2774}" destId="{224D8087-8B67-4558-BB5B-117CC99DF43F}" srcOrd="0" destOrd="0" presId="urn:microsoft.com/office/officeart/2005/8/layout/bProcess4"/>
    <dgm:cxn modelId="{35A8D0CE-4B28-45A4-A258-9BCBF1D568D4}" srcId="{23616700-6D39-4B3F-A8D5-B66A9D2D4A73}" destId="{B3E66EB4-9275-4F5D-8C1A-73D7884792AC}" srcOrd="7" destOrd="0" parTransId="{21A659C4-04CB-422F-8667-5AF9978B51D8}" sibTransId="{94E99260-4962-43B2-9D99-9147CB8AE185}"/>
    <dgm:cxn modelId="{E1927D7E-AB21-434B-A080-6710C2F8DB1C}" type="presOf" srcId="{8B4C8196-A8F8-4797-AB12-1FF6E8CFB81A}" destId="{ADC3C7B8-1BFA-45AB-855A-5B8B58398DDD}" srcOrd="0" destOrd="0" presId="urn:microsoft.com/office/officeart/2005/8/layout/bProcess4"/>
    <dgm:cxn modelId="{E71AD76C-A490-42DF-8852-EB4F6BE35917}" type="presOf" srcId="{2273FA81-40D0-4E6D-BB62-088CABE0F1EB}" destId="{57D4F214-E6D2-413D-9CB0-74E5FE386BEE}" srcOrd="0" destOrd="0" presId="urn:microsoft.com/office/officeart/2005/8/layout/bProcess4"/>
    <dgm:cxn modelId="{0A32696A-8F7E-4DAB-BA60-B825B212A618}" type="presParOf" srcId="{0F3B61A1-9435-4E0E-95C4-6C1C08A0427B}" destId="{6BEA5461-7110-41B4-8288-1842CFD41310}" srcOrd="0" destOrd="0" presId="urn:microsoft.com/office/officeart/2005/8/layout/bProcess4"/>
    <dgm:cxn modelId="{4ADE12FA-41AA-49CA-91FE-9C2B42A5259D}" type="presParOf" srcId="{6BEA5461-7110-41B4-8288-1842CFD41310}" destId="{39909917-207D-41FB-8464-960C8C2F3F2E}" srcOrd="0" destOrd="0" presId="urn:microsoft.com/office/officeart/2005/8/layout/bProcess4"/>
    <dgm:cxn modelId="{514613E8-F65E-431D-B8E4-FEC589258A2F}" type="presParOf" srcId="{6BEA5461-7110-41B4-8288-1842CFD41310}" destId="{3A8D6FB9-4CE3-40A2-A1B0-1D08E753FCDC}" srcOrd="1" destOrd="0" presId="urn:microsoft.com/office/officeart/2005/8/layout/bProcess4"/>
    <dgm:cxn modelId="{3E86DA7B-3B0F-4959-9B05-CBEC97C70A78}" type="presParOf" srcId="{0F3B61A1-9435-4E0E-95C4-6C1C08A0427B}" destId="{7C52F588-B767-4EB4-B90A-537C4FBD114D}" srcOrd="1" destOrd="0" presId="urn:microsoft.com/office/officeart/2005/8/layout/bProcess4"/>
    <dgm:cxn modelId="{30C9B709-87B2-47E2-A3C5-A6D90014F966}" type="presParOf" srcId="{0F3B61A1-9435-4E0E-95C4-6C1C08A0427B}" destId="{E4F7378F-C873-4C4E-8120-725970ACE820}" srcOrd="2" destOrd="0" presId="urn:microsoft.com/office/officeart/2005/8/layout/bProcess4"/>
    <dgm:cxn modelId="{A09DA2DD-B216-4289-B9DD-9040CA3DE2E1}" type="presParOf" srcId="{E4F7378F-C873-4C4E-8120-725970ACE820}" destId="{9A45F4C8-1658-48BD-A2F8-D462F7639D14}" srcOrd="0" destOrd="0" presId="urn:microsoft.com/office/officeart/2005/8/layout/bProcess4"/>
    <dgm:cxn modelId="{C39AB48E-FF12-4C5C-BE7A-0998625BDB8A}" type="presParOf" srcId="{E4F7378F-C873-4C4E-8120-725970ACE820}" destId="{DEC83893-EA4C-4178-A069-F35BC6F9E589}" srcOrd="1" destOrd="0" presId="urn:microsoft.com/office/officeart/2005/8/layout/bProcess4"/>
    <dgm:cxn modelId="{FD1BF677-C675-4554-AB92-C5291C20D1B6}" type="presParOf" srcId="{0F3B61A1-9435-4E0E-95C4-6C1C08A0427B}" destId="{4760A226-6A96-4357-BF59-5B75B6C60D40}" srcOrd="3" destOrd="0" presId="urn:microsoft.com/office/officeart/2005/8/layout/bProcess4"/>
    <dgm:cxn modelId="{8476F6B3-E6BA-41C8-B7B1-2F7F220305A9}" type="presParOf" srcId="{0F3B61A1-9435-4E0E-95C4-6C1C08A0427B}" destId="{4E1D870F-9EDD-42B7-8703-463D5869775B}" srcOrd="4" destOrd="0" presId="urn:microsoft.com/office/officeart/2005/8/layout/bProcess4"/>
    <dgm:cxn modelId="{D4429810-84F9-4FC2-9C29-7353D70F788B}" type="presParOf" srcId="{4E1D870F-9EDD-42B7-8703-463D5869775B}" destId="{AD20D333-38BA-403D-A1C3-C88645031F6F}" srcOrd="0" destOrd="0" presId="urn:microsoft.com/office/officeart/2005/8/layout/bProcess4"/>
    <dgm:cxn modelId="{1773E964-8C19-47D2-B4B9-D6FC67DE7333}" type="presParOf" srcId="{4E1D870F-9EDD-42B7-8703-463D5869775B}" destId="{ADC3C7B8-1BFA-45AB-855A-5B8B58398DDD}" srcOrd="1" destOrd="0" presId="urn:microsoft.com/office/officeart/2005/8/layout/bProcess4"/>
    <dgm:cxn modelId="{5F6AFE03-DE22-4365-9152-49DA2561EA51}" type="presParOf" srcId="{0F3B61A1-9435-4E0E-95C4-6C1C08A0427B}" destId="{2D5BC074-D662-409A-BE83-D20FBBC691BE}" srcOrd="5" destOrd="0" presId="urn:microsoft.com/office/officeart/2005/8/layout/bProcess4"/>
    <dgm:cxn modelId="{716AC18D-4DA0-45E3-BD7F-B14846144EC2}" type="presParOf" srcId="{0F3B61A1-9435-4E0E-95C4-6C1C08A0427B}" destId="{2FDBCE54-087B-4DE2-93AC-6354393EF412}" srcOrd="6" destOrd="0" presId="urn:microsoft.com/office/officeart/2005/8/layout/bProcess4"/>
    <dgm:cxn modelId="{3CA624C4-F0F7-4E19-BDDB-CB9B77E4C57A}" type="presParOf" srcId="{2FDBCE54-087B-4DE2-93AC-6354393EF412}" destId="{35C8A9E8-3D7C-4DD6-AD73-0AE4E7463B15}" srcOrd="0" destOrd="0" presId="urn:microsoft.com/office/officeart/2005/8/layout/bProcess4"/>
    <dgm:cxn modelId="{02CECD00-B3A9-43EA-8FCB-944E48D5DA94}" type="presParOf" srcId="{2FDBCE54-087B-4DE2-93AC-6354393EF412}" destId="{D2869B34-C188-4775-85F7-28CCB91175E9}" srcOrd="1" destOrd="0" presId="urn:microsoft.com/office/officeart/2005/8/layout/bProcess4"/>
    <dgm:cxn modelId="{1B810A35-97EF-4547-B68F-2109495871A0}" type="presParOf" srcId="{0F3B61A1-9435-4E0E-95C4-6C1C08A0427B}" destId="{45B3556D-910C-4ACB-8B6A-B44359D6C006}" srcOrd="7" destOrd="0" presId="urn:microsoft.com/office/officeart/2005/8/layout/bProcess4"/>
    <dgm:cxn modelId="{98196423-05D2-48E4-9114-E64E650079C2}" type="presParOf" srcId="{0F3B61A1-9435-4E0E-95C4-6C1C08A0427B}" destId="{F2BB256B-B1E1-46F4-ACE3-91DC819212F8}" srcOrd="8" destOrd="0" presId="urn:microsoft.com/office/officeart/2005/8/layout/bProcess4"/>
    <dgm:cxn modelId="{40CF2ECC-D522-4D5E-AA89-18A0B9857710}" type="presParOf" srcId="{F2BB256B-B1E1-46F4-ACE3-91DC819212F8}" destId="{186DBC32-B4E7-4309-A61A-1C35AC7AE1C9}" srcOrd="0" destOrd="0" presId="urn:microsoft.com/office/officeart/2005/8/layout/bProcess4"/>
    <dgm:cxn modelId="{0BAFF36F-D033-4E86-AB66-2478B9BCC8EB}" type="presParOf" srcId="{F2BB256B-B1E1-46F4-ACE3-91DC819212F8}" destId="{224D8087-8B67-4558-BB5B-117CC99DF43F}" srcOrd="1" destOrd="0" presId="urn:microsoft.com/office/officeart/2005/8/layout/bProcess4"/>
    <dgm:cxn modelId="{0065C97C-C050-4790-85D7-93E6D98EA99D}" type="presParOf" srcId="{0F3B61A1-9435-4E0E-95C4-6C1C08A0427B}" destId="{57D4F214-E6D2-413D-9CB0-74E5FE386BEE}" srcOrd="9" destOrd="0" presId="urn:microsoft.com/office/officeart/2005/8/layout/bProcess4"/>
    <dgm:cxn modelId="{6B119DE6-6EB0-4DAE-9C04-1C736A9270FD}" type="presParOf" srcId="{0F3B61A1-9435-4E0E-95C4-6C1C08A0427B}" destId="{EB39443A-26F7-42E3-BAB2-5AA0AF3392ED}" srcOrd="10" destOrd="0" presId="urn:microsoft.com/office/officeart/2005/8/layout/bProcess4"/>
    <dgm:cxn modelId="{BE54268D-78CE-4A3B-887A-3694774F76C7}" type="presParOf" srcId="{EB39443A-26F7-42E3-BAB2-5AA0AF3392ED}" destId="{34193F63-4870-4A71-89E9-14B489E464CE}" srcOrd="0" destOrd="0" presId="urn:microsoft.com/office/officeart/2005/8/layout/bProcess4"/>
    <dgm:cxn modelId="{B1438DF5-704B-470F-A4E2-CB377AB48C73}" type="presParOf" srcId="{EB39443A-26F7-42E3-BAB2-5AA0AF3392ED}" destId="{DD98F0B0-6B1F-4F6B-A97B-2AD2DC7E2CEC}" srcOrd="1" destOrd="0" presId="urn:microsoft.com/office/officeart/2005/8/layout/bProcess4"/>
    <dgm:cxn modelId="{E93E8418-D3C0-4853-8E4F-D5D52AF50917}" type="presParOf" srcId="{0F3B61A1-9435-4E0E-95C4-6C1C08A0427B}" destId="{83042192-5D40-4AA8-BE64-20B0578A430D}" srcOrd="11" destOrd="0" presId="urn:microsoft.com/office/officeart/2005/8/layout/bProcess4"/>
    <dgm:cxn modelId="{DF6942A3-E040-41A0-97DE-E4BC2A813D11}" type="presParOf" srcId="{0F3B61A1-9435-4E0E-95C4-6C1C08A0427B}" destId="{DC24C245-EA65-4980-A96B-82D2A4FBCD4F}" srcOrd="12" destOrd="0" presId="urn:microsoft.com/office/officeart/2005/8/layout/bProcess4"/>
    <dgm:cxn modelId="{9E9EB52E-FF86-4E55-8D28-E6BF500DC572}" type="presParOf" srcId="{DC24C245-EA65-4980-A96B-82D2A4FBCD4F}" destId="{CA24F327-F439-446D-BA13-475A595ECC1D}" srcOrd="0" destOrd="0" presId="urn:microsoft.com/office/officeart/2005/8/layout/bProcess4"/>
    <dgm:cxn modelId="{8E456E00-D84A-4859-8B43-16FFD1218BFC}" type="presParOf" srcId="{DC24C245-EA65-4980-A96B-82D2A4FBCD4F}" destId="{64C45998-8955-43E8-92D5-27FBE5A9FF90}" srcOrd="1" destOrd="0" presId="urn:microsoft.com/office/officeart/2005/8/layout/bProcess4"/>
    <dgm:cxn modelId="{E10F810D-3A1A-4B8C-8E0E-3E5205C92843}" type="presParOf" srcId="{0F3B61A1-9435-4E0E-95C4-6C1C08A0427B}" destId="{CE08DCCB-9954-439A-893B-B16083043AC9}" srcOrd="13" destOrd="0" presId="urn:microsoft.com/office/officeart/2005/8/layout/bProcess4"/>
    <dgm:cxn modelId="{35F82D72-ECC7-4311-8E0F-4E6F34346970}" type="presParOf" srcId="{0F3B61A1-9435-4E0E-95C4-6C1C08A0427B}" destId="{060A3275-79C3-4E44-B6E6-49046F80E21D}" srcOrd="14" destOrd="0" presId="urn:microsoft.com/office/officeart/2005/8/layout/bProcess4"/>
    <dgm:cxn modelId="{BA9CD071-A4F0-4EF6-859B-04B0BD163C78}" type="presParOf" srcId="{060A3275-79C3-4E44-B6E6-49046F80E21D}" destId="{32B309A0-8A6D-45E9-88C3-9C42C0EE64D2}" srcOrd="0" destOrd="0" presId="urn:microsoft.com/office/officeart/2005/8/layout/bProcess4"/>
    <dgm:cxn modelId="{A8EF0B67-E1EC-4CC5-AD1C-5A88B8CC474E}" type="presParOf" srcId="{060A3275-79C3-4E44-B6E6-49046F80E21D}" destId="{FBBE46B9-538F-4DAE-BC69-84D9663BE0E2}" srcOrd="1" destOrd="0" presId="urn:microsoft.com/office/officeart/2005/8/layout/bProcess4"/>
    <dgm:cxn modelId="{EF3B7351-54FE-4DCD-B433-4DCD934F6B76}" type="presParOf" srcId="{0F3B61A1-9435-4E0E-95C4-6C1C08A0427B}" destId="{C554E6D5-658E-408D-B350-691FCA19A9F1}" srcOrd="15" destOrd="0" presId="urn:microsoft.com/office/officeart/2005/8/layout/bProcess4"/>
    <dgm:cxn modelId="{EA2B09BA-203B-4928-91B6-CB4B3A34201D}" type="presParOf" srcId="{0F3B61A1-9435-4E0E-95C4-6C1C08A0427B}" destId="{189652B7-FC45-4157-BFC1-4224A6869D58}" srcOrd="16" destOrd="0" presId="urn:microsoft.com/office/officeart/2005/8/layout/bProcess4"/>
    <dgm:cxn modelId="{3A517360-E8DF-42A2-90EA-E0F84177FE7F}" type="presParOf" srcId="{189652B7-FC45-4157-BFC1-4224A6869D58}" destId="{B2DABC0E-2C42-4C3E-B46A-940EFF50593A}" srcOrd="0" destOrd="0" presId="urn:microsoft.com/office/officeart/2005/8/layout/bProcess4"/>
    <dgm:cxn modelId="{66FF0692-71CE-42C4-BD02-C5BCAF303BC0}" type="presParOf" srcId="{189652B7-FC45-4157-BFC1-4224A6869D58}" destId="{9A32EACE-AF26-44F7-93DB-F09262F0BFD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52F588-B767-4EB4-B90A-537C4FBD114D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A8D6FB9-4CE3-40A2-A1B0-1D08E753FCDC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rgbClr val="FFCCCC"/>
              </a:solidFill>
            </a:rPr>
            <a:t>7:00</a:t>
          </a:r>
          <a:r>
            <a:rPr lang="zh-TW" altLang="en-US" sz="3000" kern="1200" dirty="0" smtClean="0">
              <a:solidFill>
                <a:srgbClr val="FFCCCC"/>
              </a:solidFill>
            </a:rPr>
            <a:t>起床</a:t>
          </a:r>
          <a:endParaRPr lang="zh-TW" altLang="en-US" sz="3000" kern="1200" dirty="0">
            <a:solidFill>
              <a:srgbClr val="FFCCCC"/>
            </a:solidFill>
          </a:endParaRPr>
        </a:p>
      </dsp:txBody>
      <dsp:txXfrm>
        <a:off x="1502816" y="36688"/>
        <a:ext cx="1998981" cy="1170261"/>
      </dsp:txXfrm>
    </dsp:sp>
    <dsp:sp modelId="{4760A226-6A96-4357-BF59-5B75B6C60D40}">
      <dsp:nvSpPr>
        <dsp:cNvPr id="0" name=""/>
        <dsp:cNvSpPr/>
      </dsp:nvSpPr>
      <dsp:spPr>
        <a:xfrm rot="5400000">
          <a:off x="1110935" y="2541780"/>
          <a:ext cx="1546756" cy="186461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EC83893-EA4C-4178-A069-F35BC6F9E589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rgbClr val="FFCCCC"/>
              </a:solidFill>
            </a:rPr>
            <a:t>8:10</a:t>
          </a:r>
          <a:r>
            <a:rPr lang="zh-TW" altLang="en-US" sz="3000" kern="1200" dirty="0" smtClean="0">
              <a:solidFill>
                <a:srgbClr val="FFCCCC"/>
              </a:solidFill>
            </a:rPr>
            <a:t>到</a:t>
          </a:r>
          <a:endParaRPr lang="zh-TW" altLang="en-US" sz="3000" kern="1200" dirty="0">
            <a:solidFill>
              <a:srgbClr val="FFCCCC"/>
            </a:solidFill>
          </a:endParaRPr>
        </a:p>
      </dsp:txBody>
      <dsp:txXfrm>
        <a:off x="1502816" y="1590538"/>
        <a:ext cx="1998981" cy="1170261"/>
      </dsp:txXfrm>
    </dsp:sp>
    <dsp:sp modelId="{2D5BC074-D662-409A-BE83-D20FBBC691BE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DC3C7B8-1BFA-45AB-855A-5B8B58398DDD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rgbClr val="FFCCCC"/>
              </a:solidFill>
            </a:rPr>
            <a:t>排隊跟著老師走</a:t>
          </a:r>
          <a:endParaRPr lang="zh-TW" altLang="en-US" sz="3000" kern="1200" dirty="0">
            <a:solidFill>
              <a:srgbClr val="FFCCCC"/>
            </a:solidFill>
          </a:endParaRPr>
        </a:p>
      </dsp:txBody>
      <dsp:txXfrm>
        <a:off x="1502816" y="3144387"/>
        <a:ext cx="1998981" cy="1170261"/>
      </dsp:txXfrm>
    </dsp:sp>
    <dsp:sp modelId="{45B3556D-910C-4ACB-8B6A-B44359D6C006}">
      <dsp:nvSpPr>
        <dsp:cNvPr id="0" name=""/>
        <dsp:cNvSpPr/>
      </dsp:nvSpPr>
      <dsp:spPr>
        <a:xfrm rot="16200000">
          <a:off x="3859895" y="2535247"/>
          <a:ext cx="1559821" cy="186461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2869B34-C188-4775-85F7-28CCB91175E9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solidFill>
                <a:srgbClr val="FFCCCC"/>
              </a:solidFill>
            </a:rPr>
            <a:t>開始玩遊樂設施</a:t>
          </a:r>
          <a:endParaRPr lang="zh-TW" altLang="en-US" sz="3000" kern="1200" dirty="0">
            <a:solidFill>
              <a:srgbClr val="FFCCCC"/>
            </a:solidFill>
          </a:endParaRPr>
        </a:p>
      </dsp:txBody>
      <dsp:txXfrm>
        <a:off x="4258309" y="3144387"/>
        <a:ext cx="1998981" cy="1170261"/>
      </dsp:txXfrm>
    </dsp:sp>
    <dsp:sp modelId="{57D4F214-E6D2-413D-9CB0-74E5FE386BEE}">
      <dsp:nvSpPr>
        <dsp:cNvPr id="0" name=""/>
        <dsp:cNvSpPr/>
      </dsp:nvSpPr>
      <dsp:spPr>
        <a:xfrm rot="16200000">
          <a:off x="3872960" y="981398"/>
          <a:ext cx="1533691" cy="186461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24D8087-8B67-4558-BB5B-117CC99DF43F}">
      <dsp:nvSpPr>
        <dsp:cNvPr id="0" name=""/>
        <dsp:cNvSpPr/>
      </dsp:nvSpPr>
      <dsp:spPr>
        <a:xfrm>
          <a:off x="4221900" y="1541064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rgbClr val="FFCCCC"/>
              </a:solidFill>
            </a:rPr>
            <a:t>8:15</a:t>
          </a:r>
          <a:r>
            <a:rPr lang="zh-TW" altLang="en-US" sz="3000" kern="1200" dirty="0" smtClean="0">
              <a:solidFill>
                <a:srgbClr val="FFCCCC"/>
              </a:solidFill>
            </a:rPr>
            <a:t>在門口拍照</a:t>
          </a:r>
          <a:endParaRPr lang="zh-TW" altLang="en-US" sz="3000" kern="1200" dirty="0">
            <a:solidFill>
              <a:srgbClr val="FFCCCC"/>
            </a:solidFill>
          </a:endParaRPr>
        </a:p>
      </dsp:txBody>
      <dsp:txXfrm>
        <a:off x="4258309" y="1577473"/>
        <a:ext cx="1998981" cy="1170261"/>
      </dsp:txXfrm>
    </dsp:sp>
    <dsp:sp modelId="{83042192-5D40-4AA8-BE64-20B0578A430D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D98F0B0-6B1F-4F6B-A97B-2AD2DC7E2CEC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rgbClr val="FFCCCC"/>
              </a:solidFill>
            </a:rPr>
            <a:t>7:20</a:t>
          </a:r>
          <a:r>
            <a:rPr lang="zh-TW" altLang="en-US" sz="3000" kern="1200" dirty="0" smtClean="0">
              <a:solidFill>
                <a:srgbClr val="FFCCCC"/>
              </a:solidFill>
            </a:rPr>
            <a:t>到校</a:t>
          </a:r>
          <a:endParaRPr lang="zh-TW" altLang="en-US" sz="3000" kern="1200" dirty="0">
            <a:solidFill>
              <a:srgbClr val="FFCCCC"/>
            </a:solidFill>
          </a:endParaRPr>
        </a:p>
      </dsp:txBody>
      <dsp:txXfrm>
        <a:off x="4258309" y="36688"/>
        <a:ext cx="1998981" cy="1170261"/>
      </dsp:txXfrm>
    </dsp:sp>
    <dsp:sp modelId="{CE08DCCB-9954-439A-893B-B16083043AC9}">
      <dsp:nvSpPr>
        <dsp:cNvPr id="0" name=""/>
        <dsp:cNvSpPr/>
      </dsp:nvSpPr>
      <dsp:spPr>
        <a:xfrm rot="5455260">
          <a:off x="6569565" y="1027118"/>
          <a:ext cx="1625342" cy="186461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4C45998-8955-43E8-92D5-27FBE5A9FF90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rgbClr val="FFCCCC"/>
              </a:solidFill>
            </a:rPr>
            <a:t>8:00</a:t>
          </a:r>
          <a:r>
            <a:rPr lang="zh-TW" altLang="en-US" sz="3000" kern="1200" dirty="0" smtClean="0">
              <a:solidFill>
                <a:srgbClr val="FFCCCC"/>
              </a:solidFill>
            </a:rPr>
            <a:t>出發</a:t>
          </a:r>
          <a:endParaRPr lang="zh-TW" altLang="en-US" sz="3000" kern="1200" dirty="0">
            <a:solidFill>
              <a:srgbClr val="FFCCCC"/>
            </a:solidFill>
          </a:endParaRPr>
        </a:p>
      </dsp:txBody>
      <dsp:txXfrm>
        <a:off x="7013802" y="36688"/>
        <a:ext cx="1998981" cy="1170261"/>
      </dsp:txXfrm>
    </dsp:sp>
    <dsp:sp modelId="{C554E6D5-658E-408D-B350-691FCA19A9F1}">
      <dsp:nvSpPr>
        <dsp:cNvPr id="0" name=""/>
        <dsp:cNvSpPr/>
      </dsp:nvSpPr>
      <dsp:spPr>
        <a:xfrm rot="5347270">
          <a:off x="6644413" y="2582741"/>
          <a:ext cx="1472099" cy="186461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BBE46B9-538F-4DAE-BC69-84D9663BE0E2}">
      <dsp:nvSpPr>
        <dsp:cNvPr id="0" name=""/>
        <dsp:cNvSpPr/>
      </dsp:nvSpPr>
      <dsp:spPr>
        <a:xfrm>
          <a:off x="6951267" y="1632505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rgbClr val="FFCCCC"/>
              </a:solidFill>
            </a:rPr>
            <a:t>8:25</a:t>
          </a:r>
          <a:r>
            <a:rPr lang="zh-TW" altLang="en-US" sz="3000" kern="1200" dirty="0" smtClean="0">
              <a:solidFill>
                <a:srgbClr val="FFCCCC"/>
              </a:solidFill>
            </a:rPr>
            <a:t>入園</a:t>
          </a:r>
          <a:endParaRPr lang="zh-TW" altLang="en-US" sz="3000" kern="1200" dirty="0">
            <a:solidFill>
              <a:srgbClr val="FFCCCC"/>
            </a:solidFill>
          </a:endParaRPr>
        </a:p>
      </dsp:txBody>
      <dsp:txXfrm>
        <a:off x="6987676" y="1668914"/>
        <a:ext cx="1998981" cy="1170261"/>
      </dsp:txXfrm>
    </dsp:sp>
    <dsp:sp modelId="{9A32EACE-AF26-44F7-93DB-F09262F0BFDF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solidFill>
                <a:srgbClr val="FFCCCC"/>
              </a:solidFill>
            </a:rPr>
            <a:t>12:00</a:t>
          </a:r>
          <a:r>
            <a:rPr lang="zh-TW" altLang="en-US" sz="3000" kern="1200" dirty="0" smtClean="0">
              <a:solidFill>
                <a:srgbClr val="FFCCCC"/>
              </a:solidFill>
            </a:rPr>
            <a:t>吃午餐</a:t>
          </a:r>
          <a:endParaRPr lang="zh-TW" altLang="en-US" sz="3000" kern="1200" dirty="0">
            <a:solidFill>
              <a:srgbClr val="FFCCCC"/>
            </a:solidFill>
          </a:endParaRPr>
        </a:p>
      </dsp:txBody>
      <dsp:txXfrm>
        <a:off x="7013802" y="3144387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A9B1D-9EEB-4F2C-8A6D-A1E03D6B67C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B8119-7082-4515-A098-7B49FBCA73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19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275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2721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0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  <a:lvl2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2pPr>
            <a:lvl3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3pPr>
            <a:lvl4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4pPr>
            <a:lvl5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4234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157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53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1133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51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854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571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40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EBA0E-4197-499E-AAEA-B6A247178F0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A1B3A-C0A2-4A70-A453-C2D5C03BB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151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CCCC"/>
                </a:solidFill>
              </a:rPr>
              <a:t>402</a:t>
            </a:r>
            <a:r>
              <a:rPr lang="zh-TW" altLang="en-US" dirty="0" smtClean="0">
                <a:solidFill>
                  <a:srgbClr val="FFCCCC"/>
                </a:solidFill>
              </a:rPr>
              <a:t>兒童</a:t>
            </a:r>
            <a:r>
              <a:rPr lang="zh-TW" altLang="en-US" dirty="0" smtClean="0">
                <a:solidFill>
                  <a:srgbClr val="FFCCCC"/>
                </a:solidFill>
              </a:rPr>
              <a:t>新樂園快樂一日遊</a:t>
            </a:r>
            <a:endParaRPr lang="zh-TW" altLang="en-US" dirty="0">
              <a:solidFill>
                <a:srgbClr val="FFCCCC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438117"/>
            <a:ext cx="9144000" cy="1655762"/>
          </a:xfrm>
        </p:spPr>
        <p:txBody>
          <a:bodyPr/>
          <a:lstStyle/>
          <a:p>
            <a:r>
              <a:rPr lang="en-US" altLang="zh-TW" dirty="0" smtClean="0">
                <a:solidFill>
                  <a:srgbClr val="FFCCCC"/>
                </a:solidFill>
              </a:rPr>
              <a:t>12</a:t>
            </a:r>
            <a:r>
              <a:rPr lang="zh-TW" altLang="en-US" dirty="0" smtClean="0">
                <a:solidFill>
                  <a:srgbClr val="FFCCCC"/>
                </a:solidFill>
              </a:rPr>
              <a:t>月</a:t>
            </a:r>
            <a:r>
              <a:rPr lang="en-US" altLang="zh-TW" dirty="0" smtClean="0">
                <a:solidFill>
                  <a:srgbClr val="FFCCCC"/>
                </a:solidFill>
              </a:rPr>
              <a:t>9</a:t>
            </a:r>
            <a:r>
              <a:rPr lang="zh-TW" altLang="en-US" dirty="0" smtClean="0">
                <a:solidFill>
                  <a:srgbClr val="FFCCCC"/>
                </a:solidFill>
              </a:rPr>
              <a:t>日百齡國小兒童樂園一日</a:t>
            </a:r>
            <a:r>
              <a:rPr lang="zh-TW" altLang="en-US" dirty="0" smtClean="0">
                <a:solidFill>
                  <a:srgbClr val="FFCCCC"/>
                </a:solidFill>
              </a:rPr>
              <a:t>遊</a:t>
            </a:r>
            <a:r>
              <a:rPr lang="zh-TW" altLang="en-US" dirty="0">
                <a:solidFill>
                  <a:srgbClr val="FFCCCC"/>
                </a:solidFill>
              </a:rPr>
              <a:t> </a:t>
            </a:r>
            <a:r>
              <a:rPr lang="zh-TW" altLang="en-US" dirty="0" smtClean="0">
                <a:solidFill>
                  <a:srgbClr val="FFCCCC"/>
                </a:solidFill>
              </a:rPr>
              <a:t>  </a:t>
            </a:r>
            <a:r>
              <a:rPr lang="zh-TW" altLang="en-US" dirty="0" smtClean="0">
                <a:solidFill>
                  <a:srgbClr val="FFCCCC"/>
                </a:solidFill>
              </a:rPr>
              <a:t>作者</a:t>
            </a:r>
            <a:r>
              <a:rPr lang="en-US" altLang="zh-TW" dirty="0" smtClean="0">
                <a:solidFill>
                  <a:srgbClr val="FFCCCC"/>
                </a:solidFill>
              </a:rPr>
              <a:t>:402</a:t>
            </a:r>
            <a:r>
              <a:rPr lang="zh-TW" altLang="en-US" dirty="0" smtClean="0">
                <a:solidFill>
                  <a:srgbClr val="FFCCCC"/>
                </a:solidFill>
              </a:rPr>
              <a:t>林彥</a:t>
            </a:r>
            <a:r>
              <a:rPr lang="zh-TW" altLang="en-US" dirty="0">
                <a:solidFill>
                  <a:srgbClr val="FFCCCC"/>
                </a:solidFill>
              </a:rPr>
              <a:t>伶</a:t>
            </a:r>
            <a:endParaRPr lang="zh-TW" altLang="en-US" dirty="0">
              <a:solidFill>
                <a:srgbClr val="FFCCCC"/>
              </a:solidFill>
            </a:endParaRPr>
          </a:p>
        </p:txBody>
      </p:sp>
      <p:sp>
        <p:nvSpPr>
          <p:cNvPr id="4" name="心形 3"/>
          <p:cNvSpPr/>
          <p:nvPr/>
        </p:nvSpPr>
        <p:spPr>
          <a:xfrm>
            <a:off x="10668000" y="2667410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05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CCC"/>
                </a:solidFill>
              </a:rPr>
              <a:t>兒童新樂園快樂一日遊 行程</a:t>
            </a:r>
            <a:endParaRPr lang="zh-TW" altLang="en-US" dirty="0">
              <a:solidFill>
                <a:srgbClr val="FFCCCC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6450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心形 5"/>
          <p:cNvSpPr/>
          <p:nvPr/>
        </p:nvSpPr>
        <p:spPr>
          <a:xfrm>
            <a:off x="7977051" y="760117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120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1703" y="258424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CCCC"/>
                </a:solidFill>
              </a:rPr>
              <a:t>票價</a:t>
            </a:r>
            <a:endParaRPr lang="zh-TW" altLang="en-US" dirty="0">
              <a:solidFill>
                <a:srgbClr val="FFCCCC"/>
              </a:solidFill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4791676"/>
              </p:ext>
            </p:extLst>
          </p:nvPr>
        </p:nvGraphicFramePr>
        <p:xfrm>
          <a:off x="561703" y="2230574"/>
          <a:ext cx="10646228" cy="4351338"/>
        </p:xfrm>
        <a:graphic>
          <a:graphicData uri="http://schemas.openxmlformats.org/drawingml/2006/table">
            <a:tbl>
              <a:tblPr/>
              <a:tblGrid>
                <a:gridCol w="1191083">
                  <a:extLst>
                    <a:ext uri="{9D8B030D-6E8A-4147-A177-3AD203B41FA5}">
                      <a16:colId xmlns:a16="http://schemas.microsoft.com/office/drawing/2014/main" val="1496573133"/>
                    </a:ext>
                  </a:extLst>
                </a:gridCol>
                <a:gridCol w="352003">
                  <a:extLst>
                    <a:ext uri="{9D8B030D-6E8A-4147-A177-3AD203B41FA5}">
                      <a16:colId xmlns:a16="http://schemas.microsoft.com/office/drawing/2014/main" val="55359309"/>
                    </a:ext>
                  </a:extLst>
                </a:gridCol>
                <a:gridCol w="704007">
                  <a:extLst>
                    <a:ext uri="{9D8B030D-6E8A-4147-A177-3AD203B41FA5}">
                      <a16:colId xmlns:a16="http://schemas.microsoft.com/office/drawing/2014/main" val="3066370335"/>
                    </a:ext>
                  </a:extLst>
                </a:gridCol>
                <a:gridCol w="420374">
                  <a:extLst>
                    <a:ext uri="{9D8B030D-6E8A-4147-A177-3AD203B41FA5}">
                      <a16:colId xmlns:a16="http://schemas.microsoft.com/office/drawing/2014/main" val="3186292897"/>
                    </a:ext>
                  </a:extLst>
                </a:gridCol>
                <a:gridCol w="1408016">
                  <a:extLst>
                    <a:ext uri="{9D8B030D-6E8A-4147-A177-3AD203B41FA5}">
                      <a16:colId xmlns:a16="http://schemas.microsoft.com/office/drawing/2014/main" val="3626117878"/>
                    </a:ext>
                  </a:extLst>
                </a:gridCol>
                <a:gridCol w="2816034">
                  <a:extLst>
                    <a:ext uri="{9D8B030D-6E8A-4147-A177-3AD203B41FA5}">
                      <a16:colId xmlns:a16="http://schemas.microsoft.com/office/drawing/2014/main" val="779427035"/>
                    </a:ext>
                  </a:extLst>
                </a:gridCol>
                <a:gridCol w="3754711">
                  <a:extLst>
                    <a:ext uri="{9D8B030D-6E8A-4147-A177-3AD203B41FA5}">
                      <a16:colId xmlns:a16="http://schemas.microsoft.com/office/drawing/2014/main" val="2122751353"/>
                    </a:ext>
                  </a:extLst>
                </a:gridCol>
              </a:tblGrid>
              <a:tr h="1511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門票</a:t>
                      </a:r>
                      <a:r>
                        <a:rPr lang="en-US" altLang="zh-TW" sz="1200" b="0" dirty="0">
                          <a:solidFill>
                            <a:srgbClr val="2A52BE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【</a:t>
                      </a:r>
                      <a:r>
                        <a:rPr lang="zh-TW" altLang="en-US" sz="1200" b="0" dirty="0">
                          <a:solidFill>
                            <a:srgbClr val="2A52BE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適用紙本五倍券及數位五倍券</a:t>
                      </a:r>
                      <a:r>
                        <a:rPr lang="en-US" altLang="zh-TW" sz="1200" b="0" dirty="0">
                          <a:solidFill>
                            <a:srgbClr val="2A52BE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】</a:t>
                      </a:r>
                      <a:endParaRPr lang="zh-TW" altLang="en-US" sz="1200" b="0" dirty="0">
                        <a:solidFill>
                          <a:srgbClr val="343434"/>
                        </a:solidFill>
                        <a:effectLst/>
                        <a:latin typeface="清松手寫體1" panose="00000500000000000000" pitchFamily="2" charset="-120"/>
                        <a:ea typeface="清松手寫體1" panose="00000500000000000000" pitchFamily="2" charset="-120"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園區自營遊樂設施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小小水樂園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(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夏季開放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  <a:b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2919781"/>
                  </a:ext>
                </a:extLst>
              </a:tr>
              <a:tr h="13276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團體票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(7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折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197875"/>
                  </a:ext>
                </a:extLst>
              </a:tr>
              <a:tr h="40673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票價</a:t>
                      </a:r>
                      <a:br>
                        <a:rPr lang="zh-TW" altLang="en-US" sz="1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en-US" altLang="zh-TW" sz="1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(</a:t>
                      </a:r>
                      <a:r>
                        <a:rPr lang="zh-TW" altLang="en-US" sz="1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元，含稅</a:t>
                      </a:r>
                      <a:r>
                        <a:rPr lang="en-US" altLang="zh-TW" sz="1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30</a:t>
                      </a:r>
                      <a:r>
                        <a:rPr lang="zh-TW" altLang="en-US" sz="120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人</a:t>
                      </a:r>
                      <a:br>
                        <a:rPr lang="zh-TW" altLang="en-US" sz="120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</a:br>
                      <a:r>
                        <a:rPr lang="zh-TW" altLang="en-US" sz="120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30 (7</a:t>
                      </a:r>
                      <a:r>
                        <a:rPr lang="zh-TW" altLang="en-US" sz="120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項</a:t>
                      </a:r>
                      <a:r>
                        <a:rPr lang="en-US" altLang="zh-TW" sz="120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1207446"/>
                  </a:ext>
                </a:extLst>
              </a:tr>
              <a:tr h="11051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項</a:t>
                      </a:r>
                      <a:r>
                        <a:rPr lang="en-US" altLang="zh-TW" sz="1200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868563"/>
                  </a:ext>
                </a:extLst>
              </a:tr>
            </a:tbl>
          </a:graphicData>
        </a:graphic>
      </p:graphicFrame>
      <p:sp>
        <p:nvSpPr>
          <p:cNvPr id="6" name="心形 5"/>
          <p:cNvSpPr/>
          <p:nvPr/>
        </p:nvSpPr>
        <p:spPr>
          <a:xfrm>
            <a:off x="10868296" y="1962785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心形 6"/>
          <p:cNvSpPr/>
          <p:nvPr/>
        </p:nvSpPr>
        <p:spPr>
          <a:xfrm>
            <a:off x="13062" y="6232572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38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C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我喜歡的遊樂設施</a:t>
            </a:r>
            <a:endParaRPr lang="zh-TW" altLang="en-US" dirty="0">
              <a:solidFill>
                <a:srgbClr val="FFCCCC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C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海盜船 </a:t>
            </a:r>
            <a:endParaRPr lang="en-US" altLang="zh-TW" dirty="0" smtClean="0">
              <a:solidFill>
                <a:srgbClr val="FFCCCC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solidFill>
                  <a:srgbClr val="FFCC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我覺得這個遊樂設施超級好玩</a:t>
            </a:r>
            <a:endParaRPr lang="en-US" altLang="zh-TW" dirty="0" smtClean="0">
              <a:solidFill>
                <a:srgbClr val="FFCCCC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solidFill>
                  <a:srgbClr val="FFCC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上去的時候覺得我像一隻小鳥但是往下的時候身體會感覺毛毛的</a:t>
            </a:r>
            <a:r>
              <a:rPr lang="en-US" altLang="zh-TW" dirty="0" smtClean="0">
                <a:solidFill>
                  <a:srgbClr val="FFCC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dirty="0">
              <a:solidFill>
                <a:srgbClr val="FFCCCC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704" y="1690687"/>
            <a:ext cx="3934096" cy="3560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心形 5"/>
          <p:cNvSpPr/>
          <p:nvPr/>
        </p:nvSpPr>
        <p:spPr>
          <a:xfrm>
            <a:off x="498565" y="6044111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心形 6"/>
          <p:cNvSpPr/>
          <p:nvPr/>
        </p:nvSpPr>
        <p:spPr>
          <a:xfrm>
            <a:off x="3620587" y="6044110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心形 7"/>
          <p:cNvSpPr/>
          <p:nvPr/>
        </p:nvSpPr>
        <p:spPr>
          <a:xfrm>
            <a:off x="2579913" y="6067604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心形 8"/>
          <p:cNvSpPr/>
          <p:nvPr/>
        </p:nvSpPr>
        <p:spPr>
          <a:xfrm>
            <a:off x="1538151" y="6067605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心形 9"/>
          <p:cNvSpPr/>
          <p:nvPr/>
        </p:nvSpPr>
        <p:spPr>
          <a:xfrm>
            <a:off x="8591005" y="6022676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心形 10"/>
          <p:cNvSpPr/>
          <p:nvPr/>
        </p:nvSpPr>
        <p:spPr>
          <a:xfrm>
            <a:off x="7713618" y="6038325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心形 11"/>
          <p:cNvSpPr/>
          <p:nvPr/>
        </p:nvSpPr>
        <p:spPr>
          <a:xfrm>
            <a:off x="6696892" y="6022677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心形 12"/>
          <p:cNvSpPr/>
          <p:nvPr/>
        </p:nvSpPr>
        <p:spPr>
          <a:xfrm>
            <a:off x="5684519" y="6044109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心形 13"/>
          <p:cNvSpPr/>
          <p:nvPr/>
        </p:nvSpPr>
        <p:spPr>
          <a:xfrm>
            <a:off x="4660172" y="6044109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心形 14"/>
          <p:cNvSpPr/>
          <p:nvPr/>
        </p:nvSpPr>
        <p:spPr>
          <a:xfrm>
            <a:off x="9607731" y="6038325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心形 15"/>
          <p:cNvSpPr/>
          <p:nvPr/>
        </p:nvSpPr>
        <p:spPr>
          <a:xfrm>
            <a:off x="11399521" y="6041385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心形 16"/>
          <p:cNvSpPr/>
          <p:nvPr/>
        </p:nvSpPr>
        <p:spPr>
          <a:xfrm>
            <a:off x="10624457" y="6067604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359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C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我喜歡的遊樂設施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C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星空小</a:t>
            </a:r>
            <a:r>
              <a:rPr lang="zh-TW" altLang="en-US" dirty="0" smtClean="0">
                <a:solidFill>
                  <a:srgbClr val="FFCC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飛碟</a:t>
            </a:r>
            <a:endParaRPr lang="en-US" altLang="zh-TW" dirty="0" smtClean="0">
              <a:solidFill>
                <a:srgbClr val="FFCCCC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solidFill>
                  <a:srgbClr val="FFCC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這個設施很夢幻很好玩</a:t>
            </a:r>
            <a:r>
              <a:rPr lang="en-US" altLang="zh-TW" dirty="0" smtClean="0">
                <a:solidFill>
                  <a:srgbClr val="FFCC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dirty="0">
              <a:solidFill>
                <a:srgbClr val="FFCCCC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074" name="Picture 2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039" y="1825625"/>
            <a:ext cx="3651069" cy="3477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心形 5"/>
          <p:cNvSpPr/>
          <p:nvPr/>
        </p:nvSpPr>
        <p:spPr>
          <a:xfrm>
            <a:off x="1116874" y="6188956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心形 6"/>
          <p:cNvSpPr/>
          <p:nvPr/>
        </p:nvSpPr>
        <p:spPr>
          <a:xfrm>
            <a:off x="158931" y="6176963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心形 7"/>
          <p:cNvSpPr/>
          <p:nvPr/>
        </p:nvSpPr>
        <p:spPr>
          <a:xfrm>
            <a:off x="9794947" y="6202019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心形 8"/>
          <p:cNvSpPr/>
          <p:nvPr/>
        </p:nvSpPr>
        <p:spPr>
          <a:xfrm>
            <a:off x="8839187" y="6183532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心形 9"/>
          <p:cNvSpPr/>
          <p:nvPr/>
        </p:nvSpPr>
        <p:spPr>
          <a:xfrm>
            <a:off x="7883427" y="6202019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心形 10"/>
          <p:cNvSpPr/>
          <p:nvPr/>
        </p:nvSpPr>
        <p:spPr>
          <a:xfrm>
            <a:off x="2074817" y="6202019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心形 11"/>
          <p:cNvSpPr/>
          <p:nvPr/>
        </p:nvSpPr>
        <p:spPr>
          <a:xfrm>
            <a:off x="6868883" y="6188956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心形 12"/>
          <p:cNvSpPr/>
          <p:nvPr/>
        </p:nvSpPr>
        <p:spPr>
          <a:xfrm>
            <a:off x="5854339" y="6176962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心形 13"/>
          <p:cNvSpPr/>
          <p:nvPr/>
        </p:nvSpPr>
        <p:spPr>
          <a:xfrm>
            <a:off x="4892037" y="6176962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心形 14"/>
          <p:cNvSpPr/>
          <p:nvPr/>
        </p:nvSpPr>
        <p:spPr>
          <a:xfrm>
            <a:off x="3942804" y="6176962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心形 15"/>
          <p:cNvSpPr/>
          <p:nvPr/>
        </p:nvSpPr>
        <p:spPr>
          <a:xfrm>
            <a:off x="2987040" y="6202019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心形 16"/>
          <p:cNvSpPr/>
          <p:nvPr/>
        </p:nvSpPr>
        <p:spPr>
          <a:xfrm>
            <a:off x="11425635" y="6160651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心形 17"/>
          <p:cNvSpPr/>
          <p:nvPr/>
        </p:nvSpPr>
        <p:spPr>
          <a:xfrm>
            <a:off x="10661432" y="6160652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87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CCCC"/>
                </a:solidFill>
              </a:rPr>
              <a:t>兒童新樂園</a:t>
            </a:r>
            <a:r>
              <a:rPr lang="zh-TW" altLang="en-US" b="1" dirty="0" smtClean="0">
                <a:solidFill>
                  <a:srgbClr val="FFCCCC"/>
                </a:solidFill>
              </a:rPr>
              <a:t>簡介  </a:t>
            </a:r>
            <a:r>
              <a:rPr lang="en-US" altLang="zh-TW" b="1" dirty="0" smtClean="0">
                <a:solidFill>
                  <a:srgbClr val="FFCCCC"/>
                </a:solidFill>
              </a:rPr>
              <a:t>(</a:t>
            </a:r>
            <a:r>
              <a:rPr lang="zh-TW" altLang="en-US" b="1" dirty="0" smtClean="0">
                <a:solidFill>
                  <a:srgbClr val="FFCCCC"/>
                </a:solidFill>
              </a:rPr>
              <a:t> 影片</a:t>
            </a:r>
            <a:r>
              <a:rPr lang="en-US" altLang="zh-TW" b="1" dirty="0">
                <a:solidFill>
                  <a:srgbClr val="FFCCCC"/>
                </a:solidFill>
              </a:rPr>
              <a:t>)</a:t>
            </a:r>
            <a:r>
              <a:rPr lang="zh-TW" altLang="en-US" b="1" dirty="0">
                <a:solidFill>
                  <a:srgbClr val="FFCCCC"/>
                </a:solidFill>
              </a:rPr>
              <a:t/>
            </a:r>
            <a:br>
              <a:rPr lang="zh-TW" altLang="en-US" b="1" dirty="0">
                <a:solidFill>
                  <a:srgbClr val="FFCCCC"/>
                </a:solidFill>
              </a:rPr>
            </a:br>
            <a:endParaRPr lang="zh-TW" altLang="en-US" dirty="0">
              <a:solidFill>
                <a:srgbClr val="FFCCCC"/>
              </a:solidFill>
            </a:endParaRP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2260691"/>
            <a:ext cx="6965406" cy="3918041"/>
          </a:xfrm>
          <a:prstGeom prst="rect">
            <a:avLst/>
          </a:prstGeom>
        </p:spPr>
      </p:pic>
      <p:sp>
        <p:nvSpPr>
          <p:cNvPr id="5" name="心形 4"/>
          <p:cNvSpPr/>
          <p:nvPr/>
        </p:nvSpPr>
        <p:spPr>
          <a:xfrm>
            <a:off x="498565" y="5910943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心形 5"/>
          <p:cNvSpPr/>
          <p:nvPr/>
        </p:nvSpPr>
        <p:spPr>
          <a:xfrm>
            <a:off x="7463972" y="1992902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心形 6"/>
          <p:cNvSpPr/>
          <p:nvPr/>
        </p:nvSpPr>
        <p:spPr>
          <a:xfrm>
            <a:off x="498565" y="1992902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心形 7"/>
          <p:cNvSpPr/>
          <p:nvPr/>
        </p:nvSpPr>
        <p:spPr>
          <a:xfrm>
            <a:off x="7463972" y="5910942"/>
            <a:ext cx="679269" cy="535577"/>
          </a:xfrm>
          <a:prstGeom prst="hear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7286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CCC"/>
                </a:solidFill>
              </a:rPr>
              <a:t>資料來源</a:t>
            </a:r>
            <a:endParaRPr lang="zh-TW" altLang="en-US" dirty="0">
              <a:solidFill>
                <a:srgbClr val="FFCCCC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CCC"/>
                </a:solidFill>
              </a:rPr>
              <a:t>兒童新樂園</a:t>
            </a:r>
            <a:r>
              <a:rPr lang="en-US" altLang="zh-TW" dirty="0" smtClean="0">
                <a:solidFill>
                  <a:srgbClr val="FFCCCC"/>
                </a:solidFill>
              </a:rPr>
              <a:t>:</a:t>
            </a:r>
          </a:p>
          <a:p>
            <a:r>
              <a:rPr lang="en-US" altLang="zh-TW" dirty="0" smtClean="0">
                <a:solidFill>
                  <a:srgbClr val="FFCCCC"/>
                </a:solidFill>
                <a:latin typeface="Source Code Pro Light" panose="020B0409030403020204" pitchFamily="49" charset="0"/>
                <a:ea typeface="Source Code Pro Light" panose="020B0409030403020204" pitchFamily="49" charset="0"/>
              </a:rPr>
              <a:t>https://www.tcap.taipei/cp.aspx?n=57F1A46B66881160</a:t>
            </a:r>
            <a:endParaRPr lang="zh-TW" altLang="en-US" dirty="0">
              <a:solidFill>
                <a:srgbClr val="FFCCCC"/>
              </a:solidFill>
              <a:latin typeface="Source Code Pro Light" panose="020B0409030403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23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74</TotalTime>
  <Words>211</Words>
  <Application>Microsoft Office PowerPoint</Application>
  <PresentationFormat>寬螢幕</PresentationFormat>
  <Paragraphs>40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清松手寫體1</vt:lpstr>
      <vt:lpstr>清松手寫體2</vt:lpstr>
      <vt:lpstr>新細明體</vt:lpstr>
      <vt:lpstr>Arial</vt:lpstr>
      <vt:lpstr>Calibri</vt:lpstr>
      <vt:lpstr>Calibri Light</vt:lpstr>
      <vt:lpstr>Source Code Pro Light</vt:lpstr>
      <vt:lpstr>Office 佈景主題</vt:lpstr>
      <vt:lpstr>402兒童新樂園快樂一日遊</vt:lpstr>
      <vt:lpstr>兒童新樂園快樂一日遊 行程</vt:lpstr>
      <vt:lpstr>票價</vt:lpstr>
      <vt:lpstr>我喜歡的遊樂設施</vt:lpstr>
      <vt:lpstr>我喜歡的遊樂設施</vt:lpstr>
      <vt:lpstr>兒童新樂園簡介  ( 影片)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兒童新樂園快樂一日遊</dc:title>
  <dc:creator>Windows 使用者</dc:creator>
  <cp:lastModifiedBy>Windows 使用者</cp:lastModifiedBy>
  <cp:revision>10</cp:revision>
  <dcterms:created xsi:type="dcterms:W3CDTF">2021-12-28T02:51:02Z</dcterms:created>
  <dcterms:modified xsi:type="dcterms:W3CDTF">2022-01-11T03:05:22Z</dcterms:modified>
</cp:coreProperties>
</file>