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00FF00"/>
    <a:srgbClr val="FFFF66"/>
    <a:srgbClr val="FFFF00"/>
    <a:srgbClr val="FF9933"/>
    <a:srgbClr val="C00000"/>
    <a:srgbClr val="9966FF"/>
    <a:srgbClr val="6600FF"/>
    <a:srgbClr val="0033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1522A3-2CC7-4221-BA68-2142A3E9E204}" type="doc">
      <dgm:prSet loTypeId="urn:microsoft.com/office/officeart/2005/8/layout/b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3A5BCADD-2EF2-48EE-9693-F86FA7513AD4}">
      <dgm:prSet phldrT="[文字]"/>
      <dgm:spPr>
        <a:solidFill>
          <a:srgbClr val="C00000"/>
        </a:solidFill>
        <a:ln>
          <a:solidFill>
            <a:srgbClr val="C00000"/>
          </a:solidFill>
        </a:ln>
      </dgm:spPr>
      <dgm:t>
        <a:bodyPr/>
        <a:lstStyle/>
        <a:p>
          <a:r>
            <a:rPr lang="en-US" altLang="zh-TW" dirty="0" smtClean="0">
              <a:solidFill>
                <a:schemeClr val="tx1"/>
              </a:solidFill>
            </a:rPr>
            <a:t>6:40</a:t>
          </a:r>
          <a:r>
            <a:rPr lang="zh-TW" altLang="en-US" dirty="0" smtClean="0">
              <a:solidFill>
                <a:schemeClr val="tx1"/>
              </a:solidFill>
            </a:rPr>
            <a:t>起床</a:t>
          </a:r>
          <a:endParaRPr lang="zh-TW" altLang="en-US" dirty="0">
            <a:solidFill>
              <a:schemeClr val="tx1"/>
            </a:solidFill>
          </a:endParaRPr>
        </a:p>
      </dgm:t>
    </dgm:pt>
    <dgm:pt modelId="{792BC40D-7805-43C2-9933-21DC27043FAE}" type="parTrans" cxnId="{329F5B95-DCC5-4FA8-9F82-F9D350C90A57}">
      <dgm:prSet/>
      <dgm:spPr/>
      <dgm:t>
        <a:bodyPr/>
        <a:lstStyle/>
        <a:p>
          <a:endParaRPr lang="zh-TW" altLang="en-US"/>
        </a:p>
      </dgm:t>
    </dgm:pt>
    <dgm:pt modelId="{B0895092-E70D-40F8-B1C5-95018ED86E9D}" type="sibTrans" cxnId="{329F5B95-DCC5-4FA8-9F82-F9D350C90A57}">
      <dgm:prSet/>
      <dgm:spPr/>
      <dgm:t>
        <a:bodyPr/>
        <a:lstStyle/>
        <a:p>
          <a:endParaRPr lang="zh-TW" altLang="en-US"/>
        </a:p>
      </dgm:t>
    </dgm:pt>
    <dgm:pt modelId="{5528A897-593E-4970-AD85-B5D031CC5E9B}">
      <dgm:prSet phldrT="[文字]"/>
      <dgm:spPr>
        <a:solidFill>
          <a:srgbClr val="FF0000"/>
        </a:solidFill>
        <a:ln>
          <a:solidFill>
            <a:srgbClr val="FF0000"/>
          </a:solidFill>
        </a:ln>
      </dgm:spPr>
      <dgm:t>
        <a:bodyPr/>
        <a:lstStyle/>
        <a:p>
          <a:r>
            <a:rPr lang="en-US" altLang="zh-TW" dirty="0" smtClean="0">
              <a:solidFill>
                <a:schemeClr val="tx1"/>
              </a:solidFill>
            </a:rPr>
            <a:t>7:45</a:t>
          </a:r>
          <a:r>
            <a:rPr lang="zh-TW" altLang="en-US" dirty="0" smtClean="0">
              <a:solidFill>
                <a:schemeClr val="tx1"/>
              </a:solidFill>
            </a:rPr>
            <a:t>到學校</a:t>
          </a:r>
          <a:endParaRPr lang="zh-TW" altLang="en-US" dirty="0">
            <a:solidFill>
              <a:schemeClr val="tx1"/>
            </a:solidFill>
          </a:endParaRPr>
        </a:p>
      </dgm:t>
    </dgm:pt>
    <dgm:pt modelId="{1F2F3C01-4B43-4112-B026-D4F99B5C679E}" type="parTrans" cxnId="{E202C38E-E0D7-4928-9D19-4BAF1F8697E6}">
      <dgm:prSet/>
      <dgm:spPr/>
      <dgm:t>
        <a:bodyPr/>
        <a:lstStyle/>
        <a:p>
          <a:endParaRPr lang="zh-TW" altLang="en-US"/>
        </a:p>
      </dgm:t>
    </dgm:pt>
    <dgm:pt modelId="{67C7E6B1-A0D1-4ACB-BE8E-A2C26EADB366}" type="sibTrans" cxnId="{E202C38E-E0D7-4928-9D19-4BAF1F8697E6}">
      <dgm:prSet/>
      <dgm:spPr/>
      <dgm:t>
        <a:bodyPr/>
        <a:lstStyle/>
        <a:p>
          <a:endParaRPr lang="zh-TW" altLang="en-US"/>
        </a:p>
      </dgm:t>
    </dgm:pt>
    <dgm:pt modelId="{3B370933-FAA5-4CA8-B450-4B13FDC262E7}">
      <dgm:prSet phldrT="[文字]"/>
      <dgm:spPr>
        <a:solidFill>
          <a:srgbClr val="FF6600"/>
        </a:solidFill>
        <a:ln>
          <a:solidFill>
            <a:srgbClr val="FF6600"/>
          </a:solidFill>
        </a:ln>
      </dgm:spPr>
      <dgm:t>
        <a:bodyPr/>
        <a:lstStyle/>
        <a:p>
          <a:r>
            <a:rPr lang="en-US" altLang="zh-TW" dirty="0" smtClean="0">
              <a:solidFill>
                <a:schemeClr val="tx1"/>
              </a:solidFill>
            </a:rPr>
            <a:t>8:00</a:t>
          </a:r>
          <a:r>
            <a:rPr lang="zh-TW" altLang="en-US" dirty="0" smtClean="0">
              <a:solidFill>
                <a:schemeClr val="tx1"/>
              </a:solidFill>
            </a:rPr>
            <a:t>出發</a:t>
          </a:r>
          <a:endParaRPr lang="zh-TW" altLang="en-US" dirty="0">
            <a:solidFill>
              <a:schemeClr val="tx1"/>
            </a:solidFill>
          </a:endParaRPr>
        </a:p>
      </dgm:t>
    </dgm:pt>
    <dgm:pt modelId="{DCF6D017-4077-4AE3-A9AE-E706BB5640D7}" type="parTrans" cxnId="{CB7C5399-6430-4EF4-ABC8-F49250C9D3E3}">
      <dgm:prSet/>
      <dgm:spPr/>
      <dgm:t>
        <a:bodyPr/>
        <a:lstStyle/>
        <a:p>
          <a:endParaRPr lang="zh-TW" altLang="en-US"/>
        </a:p>
      </dgm:t>
    </dgm:pt>
    <dgm:pt modelId="{4FB62C5F-ECD9-4B27-9D69-B9AA8E099787}" type="sibTrans" cxnId="{CB7C5399-6430-4EF4-ABC8-F49250C9D3E3}">
      <dgm:prSet/>
      <dgm:spPr/>
      <dgm:t>
        <a:bodyPr/>
        <a:lstStyle/>
        <a:p>
          <a:endParaRPr lang="zh-TW" altLang="en-US"/>
        </a:p>
      </dgm:t>
    </dgm:pt>
    <dgm:pt modelId="{46BF5E9B-713B-47B5-8D22-C6479CD0F046}">
      <dgm:prSet phldrT="[文字]"/>
      <dgm:spPr>
        <a:solidFill>
          <a:srgbClr val="FF9933"/>
        </a:solidFill>
        <a:ln>
          <a:solidFill>
            <a:srgbClr val="FF9933"/>
          </a:solidFill>
        </a:ln>
      </dgm:spPr>
      <dgm:t>
        <a:bodyPr/>
        <a:lstStyle/>
        <a:p>
          <a:r>
            <a:rPr lang="zh-TW" altLang="en-US" dirty="0" smtClean="0">
              <a:solidFill>
                <a:schemeClr val="tx1"/>
              </a:solidFill>
            </a:rPr>
            <a:t>尋寶船</a:t>
          </a:r>
          <a:endParaRPr lang="zh-TW" altLang="en-US" dirty="0">
            <a:solidFill>
              <a:schemeClr val="tx1"/>
            </a:solidFill>
          </a:endParaRPr>
        </a:p>
      </dgm:t>
    </dgm:pt>
    <dgm:pt modelId="{9963530E-E4C3-42BA-B636-85785C9AD0D7}" type="parTrans" cxnId="{901C681B-0D1B-4428-B640-531C2A19D4DE}">
      <dgm:prSet/>
      <dgm:spPr/>
      <dgm:t>
        <a:bodyPr/>
        <a:lstStyle/>
        <a:p>
          <a:endParaRPr lang="zh-TW" altLang="en-US"/>
        </a:p>
      </dgm:t>
    </dgm:pt>
    <dgm:pt modelId="{1F485D8C-2C3A-44D1-B7F2-4B5E57064273}" type="sibTrans" cxnId="{901C681B-0D1B-4428-B640-531C2A19D4DE}">
      <dgm:prSet/>
      <dgm:spPr/>
      <dgm:t>
        <a:bodyPr/>
        <a:lstStyle/>
        <a:p>
          <a:endParaRPr lang="zh-TW" altLang="en-US"/>
        </a:p>
      </dgm:t>
    </dgm:pt>
    <dgm:pt modelId="{079CA501-CF93-46EB-B335-B192BADBFE58}">
      <dgm:prSet phldrT="[文字]"/>
      <dgm:spPr>
        <a:solidFill>
          <a:srgbClr val="00CC66"/>
        </a:solidFill>
        <a:ln>
          <a:solidFill>
            <a:srgbClr val="00CC66"/>
          </a:solidFill>
        </a:ln>
      </dgm:spPr>
      <dgm:t>
        <a:bodyPr/>
        <a:lstStyle/>
        <a:p>
          <a:r>
            <a:rPr lang="zh-TW" altLang="en-US" dirty="0" smtClean="0">
              <a:solidFill>
                <a:schemeClr val="tx1"/>
              </a:solidFill>
            </a:rPr>
            <a:t>轉轉咖啡杯</a:t>
          </a:r>
          <a:endParaRPr lang="zh-TW" altLang="en-US" dirty="0">
            <a:solidFill>
              <a:schemeClr val="tx1"/>
            </a:solidFill>
          </a:endParaRPr>
        </a:p>
      </dgm:t>
    </dgm:pt>
    <dgm:pt modelId="{B386C7A0-0FC2-4593-84B0-27DF00342057}" type="parTrans" cxnId="{E132C7AF-45F0-41CF-844B-1E81EE3B0B68}">
      <dgm:prSet/>
      <dgm:spPr/>
      <dgm:t>
        <a:bodyPr/>
        <a:lstStyle/>
        <a:p>
          <a:endParaRPr lang="zh-TW" altLang="en-US"/>
        </a:p>
      </dgm:t>
    </dgm:pt>
    <dgm:pt modelId="{52614530-0901-449D-8FEC-47D1D14D948A}" type="sibTrans" cxnId="{E132C7AF-45F0-41CF-844B-1E81EE3B0B68}">
      <dgm:prSet/>
      <dgm:spPr/>
      <dgm:t>
        <a:bodyPr/>
        <a:lstStyle/>
        <a:p>
          <a:endParaRPr lang="zh-TW" altLang="en-US"/>
        </a:p>
      </dgm:t>
    </dgm:pt>
    <dgm:pt modelId="{B493B9D4-0D42-4379-837E-C16F84C750B5}">
      <dgm:prSet/>
      <dgm:spPr>
        <a:solidFill>
          <a:srgbClr val="00FF00"/>
        </a:solidFill>
        <a:ln>
          <a:solidFill>
            <a:srgbClr val="00FF00"/>
          </a:solidFill>
        </a:ln>
      </dgm:spPr>
      <dgm:t>
        <a:bodyPr/>
        <a:lstStyle/>
        <a:p>
          <a:r>
            <a:rPr lang="zh-TW" altLang="en-US" dirty="0" smtClean="0">
              <a:solidFill>
                <a:schemeClr val="tx1"/>
              </a:solidFill>
            </a:rPr>
            <a:t>星空小飛碟</a:t>
          </a:r>
          <a:endParaRPr lang="zh-TW" altLang="en-US" dirty="0">
            <a:solidFill>
              <a:schemeClr val="tx1"/>
            </a:solidFill>
          </a:endParaRPr>
        </a:p>
      </dgm:t>
    </dgm:pt>
    <dgm:pt modelId="{15E20793-43DB-4830-942B-402D8D6C0C68}" type="parTrans" cxnId="{A34C89C9-9599-4D7F-8EE3-4554AB77E4AF}">
      <dgm:prSet/>
      <dgm:spPr/>
      <dgm:t>
        <a:bodyPr/>
        <a:lstStyle/>
        <a:p>
          <a:endParaRPr lang="zh-TW" altLang="en-US"/>
        </a:p>
      </dgm:t>
    </dgm:pt>
    <dgm:pt modelId="{0BED5AE5-8D1E-42C1-8BB2-773BEBAD8C1E}" type="sibTrans" cxnId="{A34C89C9-9599-4D7F-8EE3-4554AB77E4AF}">
      <dgm:prSet/>
      <dgm:spPr/>
      <dgm:t>
        <a:bodyPr/>
        <a:lstStyle/>
        <a:p>
          <a:endParaRPr lang="zh-TW" altLang="en-US"/>
        </a:p>
      </dgm:t>
    </dgm:pt>
    <dgm:pt modelId="{01540B65-254D-4C88-BC10-C4455BAB50A7}">
      <dgm:prSet/>
      <dgm:spPr>
        <a:solidFill>
          <a:srgbClr val="0000FF"/>
        </a:solidFill>
        <a:ln>
          <a:solidFill>
            <a:srgbClr val="0000FF"/>
          </a:solidFill>
        </a:ln>
      </dgm:spPr>
      <dgm:t>
        <a:bodyPr/>
        <a:lstStyle/>
        <a:p>
          <a:r>
            <a:rPr lang="en-US" altLang="zh-TW" dirty="0" smtClean="0">
              <a:solidFill>
                <a:schemeClr val="tx1"/>
              </a:solidFill>
            </a:rPr>
            <a:t>12:00</a:t>
          </a:r>
          <a:r>
            <a:rPr lang="zh-TW" altLang="en-US" dirty="0" smtClean="0">
              <a:solidFill>
                <a:schemeClr val="tx1"/>
              </a:solidFill>
            </a:rPr>
            <a:t>吃午餐</a:t>
          </a:r>
          <a:endParaRPr lang="zh-TW" altLang="en-US" dirty="0">
            <a:solidFill>
              <a:schemeClr val="tx1"/>
            </a:solidFill>
          </a:endParaRPr>
        </a:p>
      </dgm:t>
    </dgm:pt>
    <dgm:pt modelId="{555534E8-6487-48F8-8156-12C149E039A4}" type="parTrans" cxnId="{612E60BC-B4E4-42C9-BE0C-961CB41DEF55}">
      <dgm:prSet/>
      <dgm:spPr/>
      <dgm:t>
        <a:bodyPr/>
        <a:lstStyle/>
        <a:p>
          <a:endParaRPr lang="zh-TW" altLang="en-US"/>
        </a:p>
      </dgm:t>
    </dgm:pt>
    <dgm:pt modelId="{B36E033B-1B3A-4DB8-B31C-B2B2830CACA0}" type="sibTrans" cxnId="{612E60BC-B4E4-42C9-BE0C-961CB41DEF55}">
      <dgm:prSet/>
      <dgm:spPr/>
      <dgm:t>
        <a:bodyPr/>
        <a:lstStyle/>
        <a:p>
          <a:endParaRPr lang="zh-TW" altLang="en-US"/>
        </a:p>
      </dgm:t>
    </dgm:pt>
    <dgm:pt modelId="{20B72398-27BA-42CB-B9AC-9EFEE8A4FB8C}">
      <dgm:prSet/>
      <dgm:spPr>
        <a:solidFill>
          <a:srgbClr val="00FFFF"/>
        </a:solidFill>
        <a:ln>
          <a:solidFill>
            <a:srgbClr val="00FFFF"/>
          </a:solidFill>
        </a:ln>
      </dgm:spPr>
      <dgm:t>
        <a:bodyPr/>
        <a:lstStyle/>
        <a:p>
          <a:r>
            <a:rPr lang="zh-TW" altLang="en-US" dirty="0" smtClean="0">
              <a:solidFill>
                <a:schemeClr val="tx1"/>
              </a:solidFill>
            </a:rPr>
            <a:t>小飛龍</a:t>
          </a:r>
          <a:endParaRPr lang="zh-TW" altLang="en-US" dirty="0">
            <a:solidFill>
              <a:schemeClr val="tx1"/>
            </a:solidFill>
          </a:endParaRPr>
        </a:p>
      </dgm:t>
    </dgm:pt>
    <dgm:pt modelId="{05B729B6-29A6-4033-BEA9-BFF685DB5407}" type="parTrans" cxnId="{787BA970-7FAD-48F5-B1DB-97AB2E94B554}">
      <dgm:prSet/>
      <dgm:spPr/>
      <dgm:t>
        <a:bodyPr/>
        <a:lstStyle/>
        <a:p>
          <a:endParaRPr lang="zh-TW" altLang="en-US"/>
        </a:p>
      </dgm:t>
    </dgm:pt>
    <dgm:pt modelId="{A35E4ED4-5325-4602-A2F0-78A8B70520F0}" type="sibTrans" cxnId="{787BA970-7FAD-48F5-B1DB-97AB2E94B554}">
      <dgm:prSet/>
      <dgm:spPr/>
      <dgm:t>
        <a:bodyPr/>
        <a:lstStyle/>
        <a:p>
          <a:endParaRPr lang="zh-TW" altLang="en-US"/>
        </a:p>
      </dgm:t>
    </dgm:pt>
    <dgm:pt modelId="{82001277-2C26-46A9-8549-DDF8CA9C042A}">
      <dgm:prSet/>
      <dgm:spPr>
        <a:solidFill>
          <a:srgbClr val="6600FF"/>
        </a:solidFill>
        <a:ln>
          <a:solidFill>
            <a:srgbClr val="6600FF"/>
          </a:solidFill>
        </a:ln>
      </dgm:spPr>
      <dgm:t>
        <a:bodyPr/>
        <a:lstStyle/>
        <a:p>
          <a:r>
            <a:rPr lang="zh-TW" altLang="en-US" dirty="0" smtClean="0">
              <a:solidFill>
                <a:schemeClr val="tx1"/>
              </a:solidFill>
            </a:rPr>
            <a:t>摩天輪</a:t>
          </a:r>
          <a:endParaRPr lang="zh-TW" altLang="en-US" dirty="0">
            <a:solidFill>
              <a:schemeClr val="tx1"/>
            </a:solidFill>
          </a:endParaRPr>
        </a:p>
      </dgm:t>
    </dgm:pt>
    <dgm:pt modelId="{38AFB4FF-AB1A-45EE-ACF8-1EC0674E26B9}" type="parTrans" cxnId="{10FA0CF8-A832-4C11-9BA7-5CB42EC7AC53}">
      <dgm:prSet/>
      <dgm:spPr/>
      <dgm:t>
        <a:bodyPr/>
        <a:lstStyle/>
        <a:p>
          <a:endParaRPr lang="zh-TW" altLang="en-US"/>
        </a:p>
      </dgm:t>
    </dgm:pt>
    <dgm:pt modelId="{475F7E62-8F46-47E3-BB3C-46FD95172E3E}" type="sibTrans" cxnId="{10FA0CF8-A832-4C11-9BA7-5CB42EC7AC53}">
      <dgm:prSet/>
      <dgm:spPr/>
      <dgm:t>
        <a:bodyPr/>
        <a:lstStyle/>
        <a:p>
          <a:endParaRPr lang="zh-TW" altLang="en-US"/>
        </a:p>
      </dgm:t>
    </dgm:pt>
    <dgm:pt modelId="{AA7D1CDF-0FA5-45A5-B7CF-F213BBB78F74}">
      <dgm:prSet/>
      <dgm:spPr>
        <a:solidFill>
          <a:srgbClr val="FF99FF"/>
        </a:solidFill>
        <a:ln>
          <a:solidFill>
            <a:srgbClr val="FF99FF"/>
          </a:solidFill>
        </a:ln>
      </dgm:spPr>
      <dgm:t>
        <a:bodyPr/>
        <a:lstStyle/>
        <a:p>
          <a:r>
            <a:rPr lang="en-US" altLang="zh-TW" dirty="0" smtClean="0">
              <a:solidFill>
                <a:schemeClr val="tx1"/>
              </a:solidFill>
            </a:rPr>
            <a:t>2:40</a:t>
          </a:r>
          <a:r>
            <a:rPr lang="zh-TW" altLang="en-US" dirty="0" smtClean="0">
              <a:solidFill>
                <a:schemeClr val="tx1"/>
              </a:solidFill>
            </a:rPr>
            <a:t>回學校</a:t>
          </a:r>
          <a:endParaRPr lang="zh-TW" altLang="en-US" dirty="0">
            <a:solidFill>
              <a:schemeClr val="tx1"/>
            </a:solidFill>
          </a:endParaRPr>
        </a:p>
      </dgm:t>
    </dgm:pt>
    <dgm:pt modelId="{FFD158A6-EF76-4753-9291-08293E6D6A4F}" type="parTrans" cxnId="{6FD02B74-A5ED-4728-8269-F299A9E63ACF}">
      <dgm:prSet/>
      <dgm:spPr/>
      <dgm:t>
        <a:bodyPr/>
        <a:lstStyle/>
        <a:p>
          <a:endParaRPr lang="zh-TW" altLang="en-US"/>
        </a:p>
      </dgm:t>
    </dgm:pt>
    <dgm:pt modelId="{0A110425-7204-4D2A-9065-23CFBE55904C}" type="sibTrans" cxnId="{6FD02B74-A5ED-4728-8269-F299A9E63ACF}">
      <dgm:prSet/>
      <dgm:spPr/>
      <dgm:t>
        <a:bodyPr/>
        <a:lstStyle/>
        <a:p>
          <a:endParaRPr lang="zh-TW" altLang="en-US"/>
        </a:p>
      </dgm:t>
    </dgm:pt>
    <dgm:pt modelId="{57235EA1-AA2E-4883-861B-CA859F6FBF2B}">
      <dgm:prSet/>
      <dgm:spPr>
        <a:solidFill>
          <a:srgbClr val="9966FF"/>
        </a:solidFill>
        <a:ln>
          <a:solidFill>
            <a:srgbClr val="9966FF"/>
          </a:solidFill>
        </a:ln>
      </dgm:spPr>
      <dgm:t>
        <a:bodyPr/>
        <a:lstStyle/>
        <a:p>
          <a:r>
            <a:rPr lang="zh-TW" altLang="en-US" dirty="0" smtClean="0">
              <a:solidFill>
                <a:schemeClr val="tx1"/>
              </a:solidFill>
            </a:rPr>
            <a:t>到大門口集合</a:t>
          </a:r>
          <a:endParaRPr lang="zh-TW" altLang="en-US" dirty="0">
            <a:solidFill>
              <a:schemeClr val="tx1"/>
            </a:solidFill>
          </a:endParaRPr>
        </a:p>
      </dgm:t>
    </dgm:pt>
    <dgm:pt modelId="{24AE2F02-7E18-4EED-AC49-D31F8B07CD08}" type="parTrans" cxnId="{3550D9FA-244D-4742-AC95-E07B3681385D}">
      <dgm:prSet/>
      <dgm:spPr/>
      <dgm:t>
        <a:bodyPr/>
        <a:lstStyle/>
        <a:p>
          <a:endParaRPr lang="zh-TW" altLang="en-US"/>
        </a:p>
      </dgm:t>
    </dgm:pt>
    <dgm:pt modelId="{C2C30606-72B4-40FB-95F4-7C73C47ADAF9}" type="sibTrans" cxnId="{3550D9FA-244D-4742-AC95-E07B3681385D}">
      <dgm:prSet/>
      <dgm:spPr/>
      <dgm:t>
        <a:bodyPr/>
        <a:lstStyle/>
        <a:p>
          <a:endParaRPr lang="zh-TW" altLang="en-US"/>
        </a:p>
      </dgm:t>
    </dgm:pt>
    <dgm:pt modelId="{0AA01482-9193-4199-AC31-219656AC6D06}" type="pres">
      <dgm:prSet presAssocID="{F01522A3-2CC7-4221-BA68-2142A3E9E20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45597084-4074-4AC5-9C1B-010021AA8F70}" type="pres">
      <dgm:prSet presAssocID="{3A5BCADD-2EF2-48EE-9693-F86FA7513AD4}" presName="node" presStyleLbl="node1" presStyleIdx="0" presStyleCnt="1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98F22C4-F539-4150-B9D6-32DA908162CD}" type="pres">
      <dgm:prSet presAssocID="{B0895092-E70D-40F8-B1C5-95018ED86E9D}" presName="sibTrans" presStyleLbl="sibTrans1D1" presStyleIdx="0" presStyleCnt="10"/>
      <dgm:spPr/>
      <dgm:t>
        <a:bodyPr/>
        <a:lstStyle/>
        <a:p>
          <a:endParaRPr lang="zh-TW" altLang="en-US"/>
        </a:p>
      </dgm:t>
    </dgm:pt>
    <dgm:pt modelId="{FB0A9AE4-FBE7-4F5A-A312-72B1789ECFB9}" type="pres">
      <dgm:prSet presAssocID="{B0895092-E70D-40F8-B1C5-95018ED86E9D}" presName="connectorText" presStyleLbl="sibTrans1D1" presStyleIdx="0" presStyleCnt="10"/>
      <dgm:spPr/>
      <dgm:t>
        <a:bodyPr/>
        <a:lstStyle/>
        <a:p>
          <a:endParaRPr lang="zh-TW" altLang="en-US"/>
        </a:p>
      </dgm:t>
    </dgm:pt>
    <dgm:pt modelId="{243F30AD-BAF7-4329-AA19-3C6DDD7A5CA0}" type="pres">
      <dgm:prSet presAssocID="{5528A897-593E-4970-AD85-B5D031CC5E9B}" presName="node" presStyleLbl="node1" presStyleIdx="1" presStyleCnt="1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F51304B-D061-4F58-BABE-E1F4C35D8553}" type="pres">
      <dgm:prSet presAssocID="{67C7E6B1-A0D1-4ACB-BE8E-A2C26EADB366}" presName="sibTrans" presStyleLbl="sibTrans1D1" presStyleIdx="1" presStyleCnt="10"/>
      <dgm:spPr/>
      <dgm:t>
        <a:bodyPr/>
        <a:lstStyle/>
        <a:p>
          <a:endParaRPr lang="zh-TW" altLang="en-US"/>
        </a:p>
      </dgm:t>
    </dgm:pt>
    <dgm:pt modelId="{AAF0F359-A259-4550-AC69-5714AF019B74}" type="pres">
      <dgm:prSet presAssocID="{67C7E6B1-A0D1-4ACB-BE8E-A2C26EADB366}" presName="connectorText" presStyleLbl="sibTrans1D1" presStyleIdx="1" presStyleCnt="10"/>
      <dgm:spPr/>
      <dgm:t>
        <a:bodyPr/>
        <a:lstStyle/>
        <a:p>
          <a:endParaRPr lang="zh-TW" altLang="en-US"/>
        </a:p>
      </dgm:t>
    </dgm:pt>
    <dgm:pt modelId="{85ABFAA4-CF85-4E28-8928-1F78E28295FA}" type="pres">
      <dgm:prSet presAssocID="{3B370933-FAA5-4CA8-B450-4B13FDC262E7}" presName="node" presStyleLbl="node1" presStyleIdx="2" presStyleCnt="11" custLinFactNeighborX="679" custLinFactNeighborY="113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C51706C-5BF5-45A7-93BA-82C0B385EA7C}" type="pres">
      <dgm:prSet presAssocID="{4FB62C5F-ECD9-4B27-9D69-B9AA8E099787}" presName="sibTrans" presStyleLbl="sibTrans1D1" presStyleIdx="2" presStyleCnt="10"/>
      <dgm:spPr/>
      <dgm:t>
        <a:bodyPr/>
        <a:lstStyle/>
        <a:p>
          <a:endParaRPr lang="zh-TW" altLang="en-US"/>
        </a:p>
      </dgm:t>
    </dgm:pt>
    <dgm:pt modelId="{ACC01EAE-889F-410E-B2AF-226F1EA55273}" type="pres">
      <dgm:prSet presAssocID="{4FB62C5F-ECD9-4B27-9D69-B9AA8E099787}" presName="connectorText" presStyleLbl="sibTrans1D1" presStyleIdx="2" presStyleCnt="10"/>
      <dgm:spPr/>
      <dgm:t>
        <a:bodyPr/>
        <a:lstStyle/>
        <a:p>
          <a:endParaRPr lang="zh-TW" altLang="en-US"/>
        </a:p>
      </dgm:t>
    </dgm:pt>
    <dgm:pt modelId="{8BDD4F76-EE32-4DA7-9B68-E7E624C923C1}" type="pres">
      <dgm:prSet presAssocID="{46BF5E9B-713B-47B5-8D22-C6479CD0F046}" presName="node" presStyleLbl="node1" presStyleIdx="3" presStyleCnt="11" custLinFactNeighborX="-679" custLinFactNeighborY="452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FD35857-796E-4A91-B002-F04C6EC71346}" type="pres">
      <dgm:prSet presAssocID="{1F485D8C-2C3A-44D1-B7F2-4B5E57064273}" presName="sibTrans" presStyleLbl="sibTrans1D1" presStyleIdx="3" presStyleCnt="10"/>
      <dgm:spPr/>
      <dgm:t>
        <a:bodyPr/>
        <a:lstStyle/>
        <a:p>
          <a:endParaRPr lang="zh-TW" altLang="en-US"/>
        </a:p>
      </dgm:t>
    </dgm:pt>
    <dgm:pt modelId="{2B07F1AC-FDA3-471F-B36A-51CD0BB3A2CE}" type="pres">
      <dgm:prSet presAssocID="{1F485D8C-2C3A-44D1-B7F2-4B5E57064273}" presName="connectorText" presStyleLbl="sibTrans1D1" presStyleIdx="3" presStyleCnt="10"/>
      <dgm:spPr/>
      <dgm:t>
        <a:bodyPr/>
        <a:lstStyle/>
        <a:p>
          <a:endParaRPr lang="zh-TW" altLang="en-US"/>
        </a:p>
      </dgm:t>
    </dgm:pt>
    <dgm:pt modelId="{12927B40-A352-4F90-B0B1-39A8FD567C78}" type="pres">
      <dgm:prSet presAssocID="{079CA501-CF93-46EB-B335-B192BADBFE58}" presName="node" presStyleLbl="node1" presStyleIdx="4" presStyleCnt="1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43736F7-ECCC-4202-AD2C-A7975BD6EA6B}" type="pres">
      <dgm:prSet presAssocID="{52614530-0901-449D-8FEC-47D1D14D948A}" presName="sibTrans" presStyleLbl="sibTrans1D1" presStyleIdx="4" presStyleCnt="10"/>
      <dgm:spPr/>
      <dgm:t>
        <a:bodyPr/>
        <a:lstStyle/>
        <a:p>
          <a:endParaRPr lang="zh-TW" altLang="en-US"/>
        </a:p>
      </dgm:t>
    </dgm:pt>
    <dgm:pt modelId="{908969BB-0C50-4477-846D-137889FDE93C}" type="pres">
      <dgm:prSet presAssocID="{52614530-0901-449D-8FEC-47D1D14D948A}" presName="connectorText" presStyleLbl="sibTrans1D1" presStyleIdx="4" presStyleCnt="10"/>
      <dgm:spPr/>
      <dgm:t>
        <a:bodyPr/>
        <a:lstStyle/>
        <a:p>
          <a:endParaRPr lang="zh-TW" altLang="en-US"/>
        </a:p>
      </dgm:t>
    </dgm:pt>
    <dgm:pt modelId="{CDC6F0C5-94AE-4720-B90A-9A49E961ED79}" type="pres">
      <dgm:prSet presAssocID="{B493B9D4-0D42-4379-837E-C16F84C750B5}" presName="node" presStyleLbl="node1" presStyleIdx="5" presStyleCnt="1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E73949B-A376-4206-A86B-6591CB17F7CA}" type="pres">
      <dgm:prSet presAssocID="{0BED5AE5-8D1E-42C1-8BB2-773BEBAD8C1E}" presName="sibTrans" presStyleLbl="sibTrans1D1" presStyleIdx="5" presStyleCnt="10"/>
      <dgm:spPr/>
      <dgm:t>
        <a:bodyPr/>
        <a:lstStyle/>
        <a:p>
          <a:endParaRPr lang="zh-TW" altLang="en-US"/>
        </a:p>
      </dgm:t>
    </dgm:pt>
    <dgm:pt modelId="{B99D3BA4-7FBC-437B-88EF-3B9FE0611D4A}" type="pres">
      <dgm:prSet presAssocID="{0BED5AE5-8D1E-42C1-8BB2-773BEBAD8C1E}" presName="connectorText" presStyleLbl="sibTrans1D1" presStyleIdx="5" presStyleCnt="10"/>
      <dgm:spPr/>
      <dgm:t>
        <a:bodyPr/>
        <a:lstStyle/>
        <a:p>
          <a:endParaRPr lang="zh-TW" altLang="en-US"/>
        </a:p>
      </dgm:t>
    </dgm:pt>
    <dgm:pt modelId="{496EF9DF-466E-4142-870B-D5166E2B9291}" type="pres">
      <dgm:prSet presAssocID="{01540B65-254D-4C88-BC10-C4455BAB50A7}" presName="node" presStyleLbl="node1" presStyleIdx="6" presStyleCnt="1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FC3223E-6DE7-444C-9205-7898EA836FD8}" type="pres">
      <dgm:prSet presAssocID="{B36E033B-1B3A-4DB8-B31C-B2B2830CACA0}" presName="sibTrans" presStyleLbl="sibTrans1D1" presStyleIdx="6" presStyleCnt="10"/>
      <dgm:spPr/>
      <dgm:t>
        <a:bodyPr/>
        <a:lstStyle/>
        <a:p>
          <a:endParaRPr lang="zh-TW" altLang="en-US"/>
        </a:p>
      </dgm:t>
    </dgm:pt>
    <dgm:pt modelId="{936CA747-9459-4DBA-9508-2FEA1FDFFD0F}" type="pres">
      <dgm:prSet presAssocID="{B36E033B-1B3A-4DB8-B31C-B2B2830CACA0}" presName="connectorText" presStyleLbl="sibTrans1D1" presStyleIdx="6" presStyleCnt="10"/>
      <dgm:spPr/>
      <dgm:t>
        <a:bodyPr/>
        <a:lstStyle/>
        <a:p>
          <a:endParaRPr lang="zh-TW" altLang="en-US"/>
        </a:p>
      </dgm:t>
    </dgm:pt>
    <dgm:pt modelId="{8782132C-3591-4898-9A79-76CC54019484}" type="pres">
      <dgm:prSet presAssocID="{20B72398-27BA-42CB-B9AC-9EFEE8A4FB8C}" presName="node" presStyleLbl="node1" presStyleIdx="7" presStyleCnt="1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F1D58FC-3AA0-4E28-8BDC-FC4AB0E0F137}" type="pres">
      <dgm:prSet presAssocID="{A35E4ED4-5325-4602-A2F0-78A8B70520F0}" presName="sibTrans" presStyleLbl="sibTrans1D1" presStyleIdx="7" presStyleCnt="10"/>
      <dgm:spPr/>
      <dgm:t>
        <a:bodyPr/>
        <a:lstStyle/>
        <a:p>
          <a:endParaRPr lang="zh-TW" altLang="en-US"/>
        </a:p>
      </dgm:t>
    </dgm:pt>
    <dgm:pt modelId="{7D7B6D66-1D49-4C59-AEB6-87982117812F}" type="pres">
      <dgm:prSet presAssocID="{A35E4ED4-5325-4602-A2F0-78A8B70520F0}" presName="connectorText" presStyleLbl="sibTrans1D1" presStyleIdx="7" presStyleCnt="10"/>
      <dgm:spPr/>
      <dgm:t>
        <a:bodyPr/>
        <a:lstStyle/>
        <a:p>
          <a:endParaRPr lang="zh-TW" altLang="en-US"/>
        </a:p>
      </dgm:t>
    </dgm:pt>
    <dgm:pt modelId="{0B7A869B-CF62-4EB7-A788-895E191B65EE}" type="pres">
      <dgm:prSet presAssocID="{82001277-2C26-46A9-8549-DDF8CA9C042A}" presName="node" presStyleLbl="node1" presStyleIdx="8" presStyleCnt="1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310FDA7-15DC-4EE8-8614-38C273B50016}" type="pres">
      <dgm:prSet presAssocID="{475F7E62-8F46-47E3-BB3C-46FD95172E3E}" presName="sibTrans" presStyleLbl="sibTrans1D1" presStyleIdx="8" presStyleCnt="10"/>
      <dgm:spPr/>
      <dgm:t>
        <a:bodyPr/>
        <a:lstStyle/>
        <a:p>
          <a:endParaRPr lang="zh-TW" altLang="en-US"/>
        </a:p>
      </dgm:t>
    </dgm:pt>
    <dgm:pt modelId="{B7597D09-6938-47C9-88B6-43A684C91CF3}" type="pres">
      <dgm:prSet presAssocID="{475F7E62-8F46-47E3-BB3C-46FD95172E3E}" presName="connectorText" presStyleLbl="sibTrans1D1" presStyleIdx="8" presStyleCnt="10"/>
      <dgm:spPr/>
      <dgm:t>
        <a:bodyPr/>
        <a:lstStyle/>
        <a:p>
          <a:endParaRPr lang="zh-TW" altLang="en-US"/>
        </a:p>
      </dgm:t>
    </dgm:pt>
    <dgm:pt modelId="{8D40D203-6BF7-4A28-84DC-5C186883C9D1}" type="pres">
      <dgm:prSet presAssocID="{57235EA1-AA2E-4883-861B-CA859F6FBF2B}" presName="node" presStyleLbl="node1" presStyleIdx="9" presStyleCnt="1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0CF0A42-B21C-499A-AF18-50EC8B16C73C}" type="pres">
      <dgm:prSet presAssocID="{C2C30606-72B4-40FB-95F4-7C73C47ADAF9}" presName="sibTrans" presStyleLbl="sibTrans1D1" presStyleIdx="9" presStyleCnt="10"/>
      <dgm:spPr/>
      <dgm:t>
        <a:bodyPr/>
        <a:lstStyle/>
        <a:p>
          <a:endParaRPr lang="zh-TW" altLang="en-US"/>
        </a:p>
      </dgm:t>
    </dgm:pt>
    <dgm:pt modelId="{BE66A2BB-FA94-4EBC-B21C-878F1ACF0A01}" type="pres">
      <dgm:prSet presAssocID="{C2C30606-72B4-40FB-95F4-7C73C47ADAF9}" presName="connectorText" presStyleLbl="sibTrans1D1" presStyleIdx="9" presStyleCnt="10"/>
      <dgm:spPr/>
      <dgm:t>
        <a:bodyPr/>
        <a:lstStyle/>
        <a:p>
          <a:endParaRPr lang="zh-TW" altLang="en-US"/>
        </a:p>
      </dgm:t>
    </dgm:pt>
    <dgm:pt modelId="{21A4EB0E-6E30-434E-AF4D-EA429F5228D8}" type="pres">
      <dgm:prSet presAssocID="{AA7D1CDF-0FA5-45A5-B7CF-F213BBB78F74}" presName="node" presStyleLbl="node1" presStyleIdx="10" presStyleCnt="11" custLinFactNeighborX="-2717" custLinFactNeighborY="113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E28DDF70-39E3-495C-9E05-F8253905807F}" type="presOf" srcId="{52614530-0901-449D-8FEC-47D1D14D948A}" destId="{908969BB-0C50-4477-846D-137889FDE93C}" srcOrd="1" destOrd="0" presId="urn:microsoft.com/office/officeart/2005/8/layout/bProcess3"/>
    <dgm:cxn modelId="{728C7F89-F314-4D98-8618-9F641EFFDB8A}" type="presOf" srcId="{A35E4ED4-5325-4602-A2F0-78A8B70520F0}" destId="{7D7B6D66-1D49-4C59-AEB6-87982117812F}" srcOrd="1" destOrd="0" presId="urn:microsoft.com/office/officeart/2005/8/layout/bProcess3"/>
    <dgm:cxn modelId="{976217F7-390F-4C25-AA90-C7110E3D8A71}" type="presOf" srcId="{C2C30606-72B4-40FB-95F4-7C73C47ADAF9}" destId="{BE66A2BB-FA94-4EBC-B21C-878F1ACF0A01}" srcOrd="1" destOrd="0" presId="urn:microsoft.com/office/officeart/2005/8/layout/bProcess3"/>
    <dgm:cxn modelId="{E3094F26-85E6-41BE-88FA-BE02B1592877}" type="presOf" srcId="{079CA501-CF93-46EB-B335-B192BADBFE58}" destId="{12927B40-A352-4F90-B0B1-39A8FD567C78}" srcOrd="0" destOrd="0" presId="urn:microsoft.com/office/officeart/2005/8/layout/bProcess3"/>
    <dgm:cxn modelId="{7F99FCAA-D790-4B61-8E4F-B9F4EB841FD1}" type="presOf" srcId="{B493B9D4-0D42-4379-837E-C16F84C750B5}" destId="{CDC6F0C5-94AE-4720-B90A-9A49E961ED79}" srcOrd="0" destOrd="0" presId="urn:microsoft.com/office/officeart/2005/8/layout/bProcess3"/>
    <dgm:cxn modelId="{BC1335BC-87A9-4BCA-AC8A-B38523946FE9}" type="presOf" srcId="{0BED5AE5-8D1E-42C1-8BB2-773BEBAD8C1E}" destId="{B99D3BA4-7FBC-437B-88EF-3B9FE0611D4A}" srcOrd="1" destOrd="0" presId="urn:microsoft.com/office/officeart/2005/8/layout/bProcess3"/>
    <dgm:cxn modelId="{10FA0CF8-A832-4C11-9BA7-5CB42EC7AC53}" srcId="{F01522A3-2CC7-4221-BA68-2142A3E9E204}" destId="{82001277-2C26-46A9-8549-DDF8CA9C042A}" srcOrd="8" destOrd="0" parTransId="{38AFB4FF-AB1A-45EE-ACF8-1EC0674E26B9}" sibTransId="{475F7E62-8F46-47E3-BB3C-46FD95172E3E}"/>
    <dgm:cxn modelId="{82C60889-B617-4C08-9494-3DB9ED43B8FB}" type="presOf" srcId="{57235EA1-AA2E-4883-861B-CA859F6FBF2B}" destId="{8D40D203-6BF7-4A28-84DC-5C186883C9D1}" srcOrd="0" destOrd="0" presId="urn:microsoft.com/office/officeart/2005/8/layout/bProcess3"/>
    <dgm:cxn modelId="{4C78A3A8-1329-446B-935C-C3905186922F}" type="presOf" srcId="{20B72398-27BA-42CB-B9AC-9EFEE8A4FB8C}" destId="{8782132C-3591-4898-9A79-76CC54019484}" srcOrd="0" destOrd="0" presId="urn:microsoft.com/office/officeart/2005/8/layout/bProcess3"/>
    <dgm:cxn modelId="{EBF6AD70-ADDF-4296-A177-754A23028DAF}" type="presOf" srcId="{1F485D8C-2C3A-44D1-B7F2-4B5E57064273}" destId="{7FD35857-796E-4A91-B002-F04C6EC71346}" srcOrd="0" destOrd="0" presId="urn:microsoft.com/office/officeart/2005/8/layout/bProcess3"/>
    <dgm:cxn modelId="{C7E6B9D0-8337-4BFC-BDBB-EB8F121DBD6E}" type="presOf" srcId="{AA7D1CDF-0FA5-45A5-B7CF-F213BBB78F74}" destId="{21A4EB0E-6E30-434E-AF4D-EA429F5228D8}" srcOrd="0" destOrd="0" presId="urn:microsoft.com/office/officeart/2005/8/layout/bProcess3"/>
    <dgm:cxn modelId="{3550D9FA-244D-4742-AC95-E07B3681385D}" srcId="{F01522A3-2CC7-4221-BA68-2142A3E9E204}" destId="{57235EA1-AA2E-4883-861B-CA859F6FBF2B}" srcOrd="9" destOrd="0" parTransId="{24AE2F02-7E18-4EED-AC49-D31F8B07CD08}" sibTransId="{C2C30606-72B4-40FB-95F4-7C73C47ADAF9}"/>
    <dgm:cxn modelId="{59CB3511-5A34-4E8C-9C3E-E5F8BFBE27EE}" type="presOf" srcId="{3A5BCADD-2EF2-48EE-9693-F86FA7513AD4}" destId="{45597084-4074-4AC5-9C1B-010021AA8F70}" srcOrd="0" destOrd="0" presId="urn:microsoft.com/office/officeart/2005/8/layout/bProcess3"/>
    <dgm:cxn modelId="{F54A8C3C-4968-46CA-8EE6-F41C40435705}" type="presOf" srcId="{B36E033B-1B3A-4DB8-B31C-B2B2830CACA0}" destId="{936CA747-9459-4DBA-9508-2FEA1FDFFD0F}" srcOrd="1" destOrd="0" presId="urn:microsoft.com/office/officeart/2005/8/layout/bProcess3"/>
    <dgm:cxn modelId="{D99DBDA5-C2C2-42B4-9F8E-F5904A95EF8A}" type="presOf" srcId="{B0895092-E70D-40F8-B1C5-95018ED86E9D}" destId="{C98F22C4-F539-4150-B9D6-32DA908162CD}" srcOrd="0" destOrd="0" presId="urn:microsoft.com/office/officeart/2005/8/layout/bProcess3"/>
    <dgm:cxn modelId="{3936BED6-12B1-4105-8F5B-C7DD6FCC7000}" type="presOf" srcId="{F01522A3-2CC7-4221-BA68-2142A3E9E204}" destId="{0AA01482-9193-4199-AC31-219656AC6D06}" srcOrd="0" destOrd="0" presId="urn:microsoft.com/office/officeart/2005/8/layout/bProcess3"/>
    <dgm:cxn modelId="{038C7228-9679-4EC5-BD9B-8DCB74FC6F16}" type="presOf" srcId="{5528A897-593E-4970-AD85-B5D031CC5E9B}" destId="{243F30AD-BAF7-4329-AA19-3C6DDD7A5CA0}" srcOrd="0" destOrd="0" presId="urn:microsoft.com/office/officeart/2005/8/layout/bProcess3"/>
    <dgm:cxn modelId="{C85DF8AF-BBA4-4686-AC81-711AE6D4FF11}" type="presOf" srcId="{67C7E6B1-A0D1-4ACB-BE8E-A2C26EADB366}" destId="{9F51304B-D061-4F58-BABE-E1F4C35D8553}" srcOrd="0" destOrd="0" presId="urn:microsoft.com/office/officeart/2005/8/layout/bProcess3"/>
    <dgm:cxn modelId="{621CB88B-EE57-402E-B999-6F56DB10F122}" type="presOf" srcId="{A35E4ED4-5325-4602-A2F0-78A8B70520F0}" destId="{9F1D58FC-3AA0-4E28-8BDC-FC4AB0E0F137}" srcOrd="0" destOrd="0" presId="urn:microsoft.com/office/officeart/2005/8/layout/bProcess3"/>
    <dgm:cxn modelId="{D92E7DC1-311E-487F-B00B-AA818FD7E7CD}" type="presOf" srcId="{1F485D8C-2C3A-44D1-B7F2-4B5E57064273}" destId="{2B07F1AC-FDA3-471F-B36A-51CD0BB3A2CE}" srcOrd="1" destOrd="0" presId="urn:microsoft.com/office/officeart/2005/8/layout/bProcess3"/>
    <dgm:cxn modelId="{86A2F533-0219-4B1E-87E9-E0227B1BC489}" type="presOf" srcId="{B36E033B-1B3A-4DB8-B31C-B2B2830CACA0}" destId="{AFC3223E-6DE7-444C-9205-7898EA836FD8}" srcOrd="0" destOrd="0" presId="urn:microsoft.com/office/officeart/2005/8/layout/bProcess3"/>
    <dgm:cxn modelId="{5B8ED45B-0D86-4BD7-8335-A477FB25B1D2}" type="presOf" srcId="{0BED5AE5-8D1E-42C1-8BB2-773BEBAD8C1E}" destId="{DE73949B-A376-4206-A86B-6591CB17F7CA}" srcOrd="0" destOrd="0" presId="urn:microsoft.com/office/officeart/2005/8/layout/bProcess3"/>
    <dgm:cxn modelId="{564820A9-2BDC-4FA3-801E-8A6BCE8BCCC1}" type="presOf" srcId="{3B370933-FAA5-4CA8-B450-4B13FDC262E7}" destId="{85ABFAA4-CF85-4E28-8928-1F78E28295FA}" srcOrd="0" destOrd="0" presId="urn:microsoft.com/office/officeart/2005/8/layout/bProcess3"/>
    <dgm:cxn modelId="{787BA970-7FAD-48F5-B1DB-97AB2E94B554}" srcId="{F01522A3-2CC7-4221-BA68-2142A3E9E204}" destId="{20B72398-27BA-42CB-B9AC-9EFEE8A4FB8C}" srcOrd="7" destOrd="0" parTransId="{05B729B6-29A6-4033-BEA9-BFF685DB5407}" sibTransId="{A35E4ED4-5325-4602-A2F0-78A8B70520F0}"/>
    <dgm:cxn modelId="{94E72133-6231-4646-B518-48F6742CDAD0}" type="presOf" srcId="{B0895092-E70D-40F8-B1C5-95018ED86E9D}" destId="{FB0A9AE4-FBE7-4F5A-A312-72B1789ECFB9}" srcOrd="1" destOrd="0" presId="urn:microsoft.com/office/officeart/2005/8/layout/bProcess3"/>
    <dgm:cxn modelId="{E132C7AF-45F0-41CF-844B-1E81EE3B0B68}" srcId="{F01522A3-2CC7-4221-BA68-2142A3E9E204}" destId="{079CA501-CF93-46EB-B335-B192BADBFE58}" srcOrd="4" destOrd="0" parTransId="{B386C7A0-0FC2-4593-84B0-27DF00342057}" sibTransId="{52614530-0901-449D-8FEC-47D1D14D948A}"/>
    <dgm:cxn modelId="{D860442E-FF8D-4D75-A305-515FF60FB364}" type="presOf" srcId="{C2C30606-72B4-40FB-95F4-7C73C47ADAF9}" destId="{A0CF0A42-B21C-499A-AF18-50EC8B16C73C}" srcOrd="0" destOrd="0" presId="urn:microsoft.com/office/officeart/2005/8/layout/bProcess3"/>
    <dgm:cxn modelId="{A34C89C9-9599-4D7F-8EE3-4554AB77E4AF}" srcId="{F01522A3-2CC7-4221-BA68-2142A3E9E204}" destId="{B493B9D4-0D42-4379-837E-C16F84C750B5}" srcOrd="5" destOrd="0" parTransId="{15E20793-43DB-4830-942B-402D8D6C0C68}" sibTransId="{0BED5AE5-8D1E-42C1-8BB2-773BEBAD8C1E}"/>
    <dgm:cxn modelId="{439C9F5A-91BB-4825-A9D1-E9F71AA4E488}" type="presOf" srcId="{475F7E62-8F46-47E3-BB3C-46FD95172E3E}" destId="{A310FDA7-15DC-4EE8-8614-38C273B50016}" srcOrd="0" destOrd="0" presId="urn:microsoft.com/office/officeart/2005/8/layout/bProcess3"/>
    <dgm:cxn modelId="{B535277E-5DD0-4B44-B28F-73FF8B3F71AD}" type="presOf" srcId="{52614530-0901-449D-8FEC-47D1D14D948A}" destId="{343736F7-ECCC-4202-AD2C-A7975BD6EA6B}" srcOrd="0" destOrd="0" presId="urn:microsoft.com/office/officeart/2005/8/layout/bProcess3"/>
    <dgm:cxn modelId="{612E60BC-B4E4-42C9-BE0C-961CB41DEF55}" srcId="{F01522A3-2CC7-4221-BA68-2142A3E9E204}" destId="{01540B65-254D-4C88-BC10-C4455BAB50A7}" srcOrd="6" destOrd="0" parTransId="{555534E8-6487-48F8-8156-12C149E039A4}" sibTransId="{B36E033B-1B3A-4DB8-B31C-B2B2830CACA0}"/>
    <dgm:cxn modelId="{6FD02B74-A5ED-4728-8269-F299A9E63ACF}" srcId="{F01522A3-2CC7-4221-BA68-2142A3E9E204}" destId="{AA7D1CDF-0FA5-45A5-B7CF-F213BBB78F74}" srcOrd="10" destOrd="0" parTransId="{FFD158A6-EF76-4753-9291-08293E6D6A4F}" sibTransId="{0A110425-7204-4D2A-9065-23CFBE55904C}"/>
    <dgm:cxn modelId="{30B27321-D82F-4F62-83F0-41A75962F2B0}" type="presOf" srcId="{67C7E6B1-A0D1-4ACB-BE8E-A2C26EADB366}" destId="{AAF0F359-A259-4550-AC69-5714AF019B74}" srcOrd="1" destOrd="0" presId="urn:microsoft.com/office/officeart/2005/8/layout/bProcess3"/>
    <dgm:cxn modelId="{CB7C5399-6430-4EF4-ABC8-F49250C9D3E3}" srcId="{F01522A3-2CC7-4221-BA68-2142A3E9E204}" destId="{3B370933-FAA5-4CA8-B450-4B13FDC262E7}" srcOrd="2" destOrd="0" parTransId="{DCF6D017-4077-4AE3-A9AE-E706BB5640D7}" sibTransId="{4FB62C5F-ECD9-4B27-9D69-B9AA8E099787}"/>
    <dgm:cxn modelId="{E202C38E-E0D7-4928-9D19-4BAF1F8697E6}" srcId="{F01522A3-2CC7-4221-BA68-2142A3E9E204}" destId="{5528A897-593E-4970-AD85-B5D031CC5E9B}" srcOrd="1" destOrd="0" parTransId="{1F2F3C01-4B43-4112-B026-D4F99B5C679E}" sibTransId="{67C7E6B1-A0D1-4ACB-BE8E-A2C26EADB366}"/>
    <dgm:cxn modelId="{190D6D97-3724-4D9C-8703-44462CED8AD6}" type="presOf" srcId="{475F7E62-8F46-47E3-BB3C-46FD95172E3E}" destId="{B7597D09-6938-47C9-88B6-43A684C91CF3}" srcOrd="1" destOrd="0" presId="urn:microsoft.com/office/officeart/2005/8/layout/bProcess3"/>
    <dgm:cxn modelId="{F0F234DF-69AB-47A7-9DEF-C199614A861E}" type="presOf" srcId="{46BF5E9B-713B-47B5-8D22-C6479CD0F046}" destId="{8BDD4F76-EE32-4DA7-9B68-E7E624C923C1}" srcOrd="0" destOrd="0" presId="urn:microsoft.com/office/officeart/2005/8/layout/bProcess3"/>
    <dgm:cxn modelId="{66E9B400-AF44-402E-8209-1559DCEECFC1}" type="presOf" srcId="{4FB62C5F-ECD9-4B27-9D69-B9AA8E099787}" destId="{5C51706C-5BF5-45A7-93BA-82C0B385EA7C}" srcOrd="0" destOrd="0" presId="urn:microsoft.com/office/officeart/2005/8/layout/bProcess3"/>
    <dgm:cxn modelId="{E7074818-DB51-4340-9781-F4496A3EE92F}" type="presOf" srcId="{01540B65-254D-4C88-BC10-C4455BAB50A7}" destId="{496EF9DF-466E-4142-870B-D5166E2B9291}" srcOrd="0" destOrd="0" presId="urn:microsoft.com/office/officeart/2005/8/layout/bProcess3"/>
    <dgm:cxn modelId="{901C681B-0D1B-4428-B640-531C2A19D4DE}" srcId="{F01522A3-2CC7-4221-BA68-2142A3E9E204}" destId="{46BF5E9B-713B-47B5-8D22-C6479CD0F046}" srcOrd="3" destOrd="0" parTransId="{9963530E-E4C3-42BA-B636-85785C9AD0D7}" sibTransId="{1F485D8C-2C3A-44D1-B7F2-4B5E57064273}"/>
    <dgm:cxn modelId="{49E3D854-4875-48C4-A54B-F0BE46ADB4F4}" type="presOf" srcId="{82001277-2C26-46A9-8549-DDF8CA9C042A}" destId="{0B7A869B-CF62-4EB7-A788-895E191B65EE}" srcOrd="0" destOrd="0" presId="urn:microsoft.com/office/officeart/2005/8/layout/bProcess3"/>
    <dgm:cxn modelId="{329F5B95-DCC5-4FA8-9F82-F9D350C90A57}" srcId="{F01522A3-2CC7-4221-BA68-2142A3E9E204}" destId="{3A5BCADD-2EF2-48EE-9693-F86FA7513AD4}" srcOrd="0" destOrd="0" parTransId="{792BC40D-7805-43C2-9933-21DC27043FAE}" sibTransId="{B0895092-E70D-40F8-B1C5-95018ED86E9D}"/>
    <dgm:cxn modelId="{2BD680DC-7DD9-447C-8D8A-1A801B3A0B6F}" type="presOf" srcId="{4FB62C5F-ECD9-4B27-9D69-B9AA8E099787}" destId="{ACC01EAE-889F-410E-B2AF-226F1EA55273}" srcOrd="1" destOrd="0" presId="urn:microsoft.com/office/officeart/2005/8/layout/bProcess3"/>
    <dgm:cxn modelId="{B0005BD6-9065-4A78-94E7-7AFE73585E62}" type="presParOf" srcId="{0AA01482-9193-4199-AC31-219656AC6D06}" destId="{45597084-4074-4AC5-9C1B-010021AA8F70}" srcOrd="0" destOrd="0" presId="urn:microsoft.com/office/officeart/2005/8/layout/bProcess3"/>
    <dgm:cxn modelId="{E900FFDB-135D-4137-A2D2-E23848541E5C}" type="presParOf" srcId="{0AA01482-9193-4199-AC31-219656AC6D06}" destId="{C98F22C4-F539-4150-B9D6-32DA908162CD}" srcOrd="1" destOrd="0" presId="urn:microsoft.com/office/officeart/2005/8/layout/bProcess3"/>
    <dgm:cxn modelId="{05391952-D794-476F-BC12-6EE195831CA5}" type="presParOf" srcId="{C98F22C4-F539-4150-B9D6-32DA908162CD}" destId="{FB0A9AE4-FBE7-4F5A-A312-72B1789ECFB9}" srcOrd="0" destOrd="0" presId="urn:microsoft.com/office/officeart/2005/8/layout/bProcess3"/>
    <dgm:cxn modelId="{F97A7B5F-E788-489C-9552-E48D4D0CB514}" type="presParOf" srcId="{0AA01482-9193-4199-AC31-219656AC6D06}" destId="{243F30AD-BAF7-4329-AA19-3C6DDD7A5CA0}" srcOrd="2" destOrd="0" presId="urn:microsoft.com/office/officeart/2005/8/layout/bProcess3"/>
    <dgm:cxn modelId="{40603E95-66DD-4569-B5C5-6ABAA73F0D29}" type="presParOf" srcId="{0AA01482-9193-4199-AC31-219656AC6D06}" destId="{9F51304B-D061-4F58-BABE-E1F4C35D8553}" srcOrd="3" destOrd="0" presId="urn:microsoft.com/office/officeart/2005/8/layout/bProcess3"/>
    <dgm:cxn modelId="{6FA3C736-6F3C-4F7F-A955-0551FBCC56A6}" type="presParOf" srcId="{9F51304B-D061-4F58-BABE-E1F4C35D8553}" destId="{AAF0F359-A259-4550-AC69-5714AF019B74}" srcOrd="0" destOrd="0" presId="urn:microsoft.com/office/officeart/2005/8/layout/bProcess3"/>
    <dgm:cxn modelId="{0059D3CD-3048-4346-B3BA-A0F22FC12425}" type="presParOf" srcId="{0AA01482-9193-4199-AC31-219656AC6D06}" destId="{85ABFAA4-CF85-4E28-8928-1F78E28295FA}" srcOrd="4" destOrd="0" presId="urn:microsoft.com/office/officeart/2005/8/layout/bProcess3"/>
    <dgm:cxn modelId="{888E7F06-E14D-48F2-BB5D-FC5F3630F169}" type="presParOf" srcId="{0AA01482-9193-4199-AC31-219656AC6D06}" destId="{5C51706C-5BF5-45A7-93BA-82C0B385EA7C}" srcOrd="5" destOrd="0" presId="urn:microsoft.com/office/officeart/2005/8/layout/bProcess3"/>
    <dgm:cxn modelId="{AFC59EEF-DB7A-4721-BE81-01776EA60E5A}" type="presParOf" srcId="{5C51706C-5BF5-45A7-93BA-82C0B385EA7C}" destId="{ACC01EAE-889F-410E-B2AF-226F1EA55273}" srcOrd="0" destOrd="0" presId="urn:microsoft.com/office/officeart/2005/8/layout/bProcess3"/>
    <dgm:cxn modelId="{DAD90B80-CDCD-4DB7-AF92-2E0432DFEA86}" type="presParOf" srcId="{0AA01482-9193-4199-AC31-219656AC6D06}" destId="{8BDD4F76-EE32-4DA7-9B68-E7E624C923C1}" srcOrd="6" destOrd="0" presId="urn:microsoft.com/office/officeart/2005/8/layout/bProcess3"/>
    <dgm:cxn modelId="{30843C66-D03B-4BB4-B1AE-08D08DA821E2}" type="presParOf" srcId="{0AA01482-9193-4199-AC31-219656AC6D06}" destId="{7FD35857-796E-4A91-B002-F04C6EC71346}" srcOrd="7" destOrd="0" presId="urn:microsoft.com/office/officeart/2005/8/layout/bProcess3"/>
    <dgm:cxn modelId="{08479EDF-ED5A-48A3-ABF0-A559EECFA864}" type="presParOf" srcId="{7FD35857-796E-4A91-B002-F04C6EC71346}" destId="{2B07F1AC-FDA3-471F-B36A-51CD0BB3A2CE}" srcOrd="0" destOrd="0" presId="urn:microsoft.com/office/officeart/2005/8/layout/bProcess3"/>
    <dgm:cxn modelId="{F2ED5E38-242B-4618-ACD0-3D6B4600631D}" type="presParOf" srcId="{0AA01482-9193-4199-AC31-219656AC6D06}" destId="{12927B40-A352-4F90-B0B1-39A8FD567C78}" srcOrd="8" destOrd="0" presId="urn:microsoft.com/office/officeart/2005/8/layout/bProcess3"/>
    <dgm:cxn modelId="{5260AE79-1727-4164-82F2-F65ECFB5B522}" type="presParOf" srcId="{0AA01482-9193-4199-AC31-219656AC6D06}" destId="{343736F7-ECCC-4202-AD2C-A7975BD6EA6B}" srcOrd="9" destOrd="0" presId="urn:microsoft.com/office/officeart/2005/8/layout/bProcess3"/>
    <dgm:cxn modelId="{01FD9EA9-5AF9-4D86-AA24-858CD5DE71A1}" type="presParOf" srcId="{343736F7-ECCC-4202-AD2C-A7975BD6EA6B}" destId="{908969BB-0C50-4477-846D-137889FDE93C}" srcOrd="0" destOrd="0" presId="urn:microsoft.com/office/officeart/2005/8/layout/bProcess3"/>
    <dgm:cxn modelId="{77C5D67B-8D68-45DD-AE2B-B2686C6B0158}" type="presParOf" srcId="{0AA01482-9193-4199-AC31-219656AC6D06}" destId="{CDC6F0C5-94AE-4720-B90A-9A49E961ED79}" srcOrd="10" destOrd="0" presId="urn:microsoft.com/office/officeart/2005/8/layout/bProcess3"/>
    <dgm:cxn modelId="{856F8932-D5E6-4550-8C96-91F8B501904B}" type="presParOf" srcId="{0AA01482-9193-4199-AC31-219656AC6D06}" destId="{DE73949B-A376-4206-A86B-6591CB17F7CA}" srcOrd="11" destOrd="0" presId="urn:microsoft.com/office/officeart/2005/8/layout/bProcess3"/>
    <dgm:cxn modelId="{02BD4EAD-D149-4B6F-99A0-36A72883C157}" type="presParOf" srcId="{DE73949B-A376-4206-A86B-6591CB17F7CA}" destId="{B99D3BA4-7FBC-437B-88EF-3B9FE0611D4A}" srcOrd="0" destOrd="0" presId="urn:microsoft.com/office/officeart/2005/8/layout/bProcess3"/>
    <dgm:cxn modelId="{37E15632-46B9-4A98-BDA2-6322C60DE4BD}" type="presParOf" srcId="{0AA01482-9193-4199-AC31-219656AC6D06}" destId="{496EF9DF-466E-4142-870B-D5166E2B9291}" srcOrd="12" destOrd="0" presId="urn:microsoft.com/office/officeart/2005/8/layout/bProcess3"/>
    <dgm:cxn modelId="{A6E23EF7-161A-46D5-B804-8C3B3566DC45}" type="presParOf" srcId="{0AA01482-9193-4199-AC31-219656AC6D06}" destId="{AFC3223E-6DE7-444C-9205-7898EA836FD8}" srcOrd="13" destOrd="0" presId="urn:microsoft.com/office/officeart/2005/8/layout/bProcess3"/>
    <dgm:cxn modelId="{51C1F807-2C17-4806-8405-586EE9851D08}" type="presParOf" srcId="{AFC3223E-6DE7-444C-9205-7898EA836FD8}" destId="{936CA747-9459-4DBA-9508-2FEA1FDFFD0F}" srcOrd="0" destOrd="0" presId="urn:microsoft.com/office/officeart/2005/8/layout/bProcess3"/>
    <dgm:cxn modelId="{9D783133-C7F3-41DD-AA75-7DBFD86EB74A}" type="presParOf" srcId="{0AA01482-9193-4199-AC31-219656AC6D06}" destId="{8782132C-3591-4898-9A79-76CC54019484}" srcOrd="14" destOrd="0" presId="urn:microsoft.com/office/officeart/2005/8/layout/bProcess3"/>
    <dgm:cxn modelId="{08C4E453-EA8B-45F6-B25B-8EA4765B1635}" type="presParOf" srcId="{0AA01482-9193-4199-AC31-219656AC6D06}" destId="{9F1D58FC-3AA0-4E28-8BDC-FC4AB0E0F137}" srcOrd="15" destOrd="0" presId="urn:microsoft.com/office/officeart/2005/8/layout/bProcess3"/>
    <dgm:cxn modelId="{3FECC06E-C886-443D-A0DB-55A25E608D3A}" type="presParOf" srcId="{9F1D58FC-3AA0-4E28-8BDC-FC4AB0E0F137}" destId="{7D7B6D66-1D49-4C59-AEB6-87982117812F}" srcOrd="0" destOrd="0" presId="urn:microsoft.com/office/officeart/2005/8/layout/bProcess3"/>
    <dgm:cxn modelId="{F74FAF9C-1260-4B87-BBAF-999E3F724540}" type="presParOf" srcId="{0AA01482-9193-4199-AC31-219656AC6D06}" destId="{0B7A869B-CF62-4EB7-A788-895E191B65EE}" srcOrd="16" destOrd="0" presId="urn:microsoft.com/office/officeart/2005/8/layout/bProcess3"/>
    <dgm:cxn modelId="{16259BDC-8F79-4CC6-9DD0-E174069EC51D}" type="presParOf" srcId="{0AA01482-9193-4199-AC31-219656AC6D06}" destId="{A310FDA7-15DC-4EE8-8614-38C273B50016}" srcOrd="17" destOrd="0" presId="urn:microsoft.com/office/officeart/2005/8/layout/bProcess3"/>
    <dgm:cxn modelId="{2C8087E8-FD91-4EAA-9719-CA80725E54D0}" type="presParOf" srcId="{A310FDA7-15DC-4EE8-8614-38C273B50016}" destId="{B7597D09-6938-47C9-88B6-43A684C91CF3}" srcOrd="0" destOrd="0" presId="urn:microsoft.com/office/officeart/2005/8/layout/bProcess3"/>
    <dgm:cxn modelId="{E0F0E51A-0DE7-4424-A2AB-1B0F04BCD2C6}" type="presParOf" srcId="{0AA01482-9193-4199-AC31-219656AC6D06}" destId="{8D40D203-6BF7-4A28-84DC-5C186883C9D1}" srcOrd="18" destOrd="0" presId="urn:microsoft.com/office/officeart/2005/8/layout/bProcess3"/>
    <dgm:cxn modelId="{4884304A-8859-4F0C-B065-3A77BE9D8984}" type="presParOf" srcId="{0AA01482-9193-4199-AC31-219656AC6D06}" destId="{A0CF0A42-B21C-499A-AF18-50EC8B16C73C}" srcOrd="19" destOrd="0" presId="urn:microsoft.com/office/officeart/2005/8/layout/bProcess3"/>
    <dgm:cxn modelId="{997A8011-DE9D-433C-8870-6D3A90BC3532}" type="presParOf" srcId="{A0CF0A42-B21C-499A-AF18-50EC8B16C73C}" destId="{BE66A2BB-FA94-4EBC-B21C-878F1ACF0A01}" srcOrd="0" destOrd="0" presId="urn:microsoft.com/office/officeart/2005/8/layout/bProcess3"/>
    <dgm:cxn modelId="{01E0F452-F410-4821-B2CC-AB7D922A7D07}" type="presParOf" srcId="{0AA01482-9193-4199-AC31-219656AC6D06}" destId="{21A4EB0E-6E30-434E-AF4D-EA429F5228D8}" srcOrd="20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8F22C4-F539-4150-B9D6-32DA908162CD}">
      <dsp:nvSpPr>
        <dsp:cNvPr id="0" name=""/>
        <dsp:cNvSpPr/>
      </dsp:nvSpPr>
      <dsp:spPr>
        <a:xfrm>
          <a:off x="2669704" y="533944"/>
          <a:ext cx="41166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11666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2864480" y="577453"/>
        <a:ext cx="22113" cy="4422"/>
      </dsp:txXfrm>
    </dsp:sp>
    <dsp:sp modelId="{45597084-4074-4AC5-9C1B-010021AA8F70}">
      <dsp:nvSpPr>
        <dsp:cNvPr id="0" name=""/>
        <dsp:cNvSpPr/>
      </dsp:nvSpPr>
      <dsp:spPr>
        <a:xfrm>
          <a:off x="748607" y="2795"/>
          <a:ext cx="1922896" cy="1153737"/>
        </a:xfrm>
        <a:prstGeom prst="rect">
          <a:avLst/>
        </a:prstGeom>
        <a:solidFill>
          <a:srgbClr val="C00000"/>
        </a:solidFill>
        <a:ln w="12700" cap="flat" cmpd="sng" algn="ctr">
          <a:solidFill>
            <a:srgbClr val="C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500" kern="1200" dirty="0" smtClean="0">
              <a:solidFill>
                <a:schemeClr val="tx1"/>
              </a:solidFill>
            </a:rPr>
            <a:t>6:40</a:t>
          </a:r>
          <a:r>
            <a:rPr lang="zh-TW" altLang="en-US" sz="2500" kern="1200" dirty="0" smtClean="0">
              <a:solidFill>
                <a:schemeClr val="tx1"/>
              </a:solidFill>
            </a:rPr>
            <a:t>起床</a:t>
          </a:r>
          <a:endParaRPr lang="zh-TW" altLang="en-US" sz="2500" kern="1200" dirty="0">
            <a:solidFill>
              <a:schemeClr val="tx1"/>
            </a:solidFill>
          </a:endParaRPr>
        </a:p>
      </dsp:txBody>
      <dsp:txXfrm>
        <a:off x="748607" y="2795"/>
        <a:ext cx="1922896" cy="1153737"/>
      </dsp:txXfrm>
    </dsp:sp>
    <dsp:sp modelId="{9F51304B-D061-4F58-BABE-E1F4C35D8553}">
      <dsp:nvSpPr>
        <dsp:cNvPr id="0" name=""/>
        <dsp:cNvSpPr/>
      </dsp:nvSpPr>
      <dsp:spPr>
        <a:xfrm>
          <a:off x="5034866" y="533944"/>
          <a:ext cx="42472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29461" y="45720"/>
              </a:lnTo>
              <a:lnTo>
                <a:pt x="229461" y="58791"/>
              </a:lnTo>
              <a:lnTo>
                <a:pt x="424722" y="58791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5235840" y="577453"/>
        <a:ext cx="22775" cy="4422"/>
      </dsp:txXfrm>
    </dsp:sp>
    <dsp:sp modelId="{243F30AD-BAF7-4329-AA19-3C6DDD7A5CA0}">
      <dsp:nvSpPr>
        <dsp:cNvPr id="0" name=""/>
        <dsp:cNvSpPr/>
      </dsp:nvSpPr>
      <dsp:spPr>
        <a:xfrm>
          <a:off x="3113770" y="2795"/>
          <a:ext cx="1922896" cy="1153737"/>
        </a:xfrm>
        <a:prstGeom prst="rect">
          <a:avLst/>
        </a:prstGeom>
        <a:solidFill>
          <a:srgbClr val="FF0000"/>
        </a:solidFill>
        <a:ln w="12700" cap="flat" cmpd="sng" algn="ctr">
          <a:solidFill>
            <a:srgbClr val="FF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500" kern="1200" dirty="0" smtClean="0">
              <a:solidFill>
                <a:schemeClr val="tx1"/>
              </a:solidFill>
            </a:rPr>
            <a:t>7:45</a:t>
          </a:r>
          <a:r>
            <a:rPr lang="zh-TW" altLang="en-US" sz="2500" kern="1200" dirty="0" smtClean="0">
              <a:solidFill>
                <a:schemeClr val="tx1"/>
              </a:solidFill>
            </a:rPr>
            <a:t>到學校</a:t>
          </a:r>
          <a:endParaRPr lang="zh-TW" altLang="en-US" sz="2500" kern="1200" dirty="0">
            <a:solidFill>
              <a:schemeClr val="tx1"/>
            </a:solidFill>
          </a:endParaRPr>
        </a:p>
      </dsp:txBody>
      <dsp:txXfrm>
        <a:off x="3113770" y="2795"/>
        <a:ext cx="1922896" cy="1153737"/>
      </dsp:txXfrm>
    </dsp:sp>
    <dsp:sp modelId="{5C51706C-5BF5-45A7-93BA-82C0B385EA7C}">
      <dsp:nvSpPr>
        <dsp:cNvPr id="0" name=""/>
        <dsp:cNvSpPr/>
      </dsp:nvSpPr>
      <dsp:spPr>
        <a:xfrm>
          <a:off x="7413086" y="547016"/>
          <a:ext cx="38555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09876" y="45720"/>
              </a:lnTo>
              <a:lnTo>
                <a:pt x="209876" y="84900"/>
              </a:lnTo>
              <a:lnTo>
                <a:pt x="385553" y="8490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7595412" y="590525"/>
        <a:ext cx="20899" cy="4422"/>
      </dsp:txXfrm>
    </dsp:sp>
    <dsp:sp modelId="{85ABFAA4-CF85-4E28-8928-1F78E28295FA}">
      <dsp:nvSpPr>
        <dsp:cNvPr id="0" name=""/>
        <dsp:cNvSpPr/>
      </dsp:nvSpPr>
      <dsp:spPr>
        <a:xfrm>
          <a:off x="5491989" y="15867"/>
          <a:ext cx="1922896" cy="1153737"/>
        </a:xfrm>
        <a:prstGeom prst="rect">
          <a:avLst/>
        </a:prstGeom>
        <a:solidFill>
          <a:srgbClr val="FF6600"/>
        </a:solidFill>
        <a:ln w="12700" cap="flat" cmpd="sng" algn="ctr">
          <a:solidFill>
            <a:srgbClr val="FF66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500" kern="1200" dirty="0" smtClean="0">
              <a:solidFill>
                <a:schemeClr val="tx1"/>
              </a:solidFill>
            </a:rPr>
            <a:t>8:00</a:t>
          </a:r>
          <a:r>
            <a:rPr lang="zh-TW" altLang="en-US" sz="2500" kern="1200" dirty="0" smtClean="0">
              <a:solidFill>
                <a:schemeClr val="tx1"/>
              </a:solidFill>
            </a:rPr>
            <a:t>出發</a:t>
          </a:r>
          <a:endParaRPr lang="zh-TW" altLang="en-US" sz="2500" kern="1200" dirty="0">
            <a:solidFill>
              <a:schemeClr val="tx1"/>
            </a:solidFill>
          </a:endParaRPr>
        </a:p>
      </dsp:txBody>
      <dsp:txXfrm>
        <a:off x="5491989" y="15867"/>
        <a:ext cx="1922896" cy="1153737"/>
      </dsp:txXfrm>
    </dsp:sp>
    <dsp:sp modelId="{7FD35857-796E-4A91-B002-F04C6EC71346}">
      <dsp:nvSpPr>
        <dsp:cNvPr id="0" name=""/>
        <dsp:cNvSpPr/>
      </dsp:nvSpPr>
      <dsp:spPr>
        <a:xfrm>
          <a:off x="1710055" y="1206986"/>
          <a:ext cx="7082431" cy="359413"/>
        </a:xfrm>
        <a:custGeom>
          <a:avLst/>
          <a:gdLst/>
          <a:ahLst/>
          <a:cxnLst/>
          <a:rect l="0" t="0" r="0" b="0"/>
          <a:pathLst>
            <a:path>
              <a:moveTo>
                <a:pt x="7082431" y="0"/>
              </a:moveTo>
              <a:lnTo>
                <a:pt x="7082431" y="196806"/>
              </a:lnTo>
              <a:lnTo>
                <a:pt x="0" y="196806"/>
              </a:lnTo>
              <a:lnTo>
                <a:pt x="0" y="359413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5073942" y="1384481"/>
        <a:ext cx="354658" cy="4422"/>
      </dsp:txXfrm>
    </dsp:sp>
    <dsp:sp modelId="{8BDD4F76-EE32-4DA7-9B68-E7E624C923C1}">
      <dsp:nvSpPr>
        <dsp:cNvPr id="0" name=""/>
        <dsp:cNvSpPr/>
      </dsp:nvSpPr>
      <dsp:spPr>
        <a:xfrm>
          <a:off x="7831039" y="55048"/>
          <a:ext cx="1922896" cy="1153737"/>
        </a:xfrm>
        <a:prstGeom prst="rect">
          <a:avLst/>
        </a:prstGeom>
        <a:solidFill>
          <a:srgbClr val="FF9933"/>
        </a:solidFill>
        <a:ln w="12700" cap="flat" cmpd="sng" algn="ctr">
          <a:solidFill>
            <a:srgbClr val="FF993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kern="1200" dirty="0" smtClean="0">
              <a:solidFill>
                <a:schemeClr val="tx1"/>
              </a:solidFill>
            </a:rPr>
            <a:t>尋寶船</a:t>
          </a:r>
          <a:endParaRPr lang="zh-TW" altLang="en-US" sz="2500" kern="1200" dirty="0">
            <a:solidFill>
              <a:schemeClr val="tx1"/>
            </a:solidFill>
          </a:endParaRPr>
        </a:p>
      </dsp:txBody>
      <dsp:txXfrm>
        <a:off x="7831039" y="55048"/>
        <a:ext cx="1922896" cy="1153737"/>
      </dsp:txXfrm>
    </dsp:sp>
    <dsp:sp modelId="{343736F7-ECCC-4202-AD2C-A7975BD6EA6B}">
      <dsp:nvSpPr>
        <dsp:cNvPr id="0" name=""/>
        <dsp:cNvSpPr/>
      </dsp:nvSpPr>
      <dsp:spPr>
        <a:xfrm>
          <a:off x="2669704" y="2129949"/>
          <a:ext cx="41166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11666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2864480" y="2173457"/>
        <a:ext cx="22113" cy="4422"/>
      </dsp:txXfrm>
    </dsp:sp>
    <dsp:sp modelId="{12927B40-A352-4F90-B0B1-39A8FD567C78}">
      <dsp:nvSpPr>
        <dsp:cNvPr id="0" name=""/>
        <dsp:cNvSpPr/>
      </dsp:nvSpPr>
      <dsp:spPr>
        <a:xfrm>
          <a:off x="748607" y="1598800"/>
          <a:ext cx="1922896" cy="1153737"/>
        </a:xfrm>
        <a:prstGeom prst="rect">
          <a:avLst/>
        </a:prstGeom>
        <a:solidFill>
          <a:srgbClr val="00CC66"/>
        </a:solidFill>
        <a:ln w="12700" cap="flat" cmpd="sng" algn="ctr">
          <a:solidFill>
            <a:srgbClr val="00CC6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kern="1200" dirty="0" smtClean="0">
              <a:solidFill>
                <a:schemeClr val="tx1"/>
              </a:solidFill>
            </a:rPr>
            <a:t>轉轉咖啡杯</a:t>
          </a:r>
          <a:endParaRPr lang="zh-TW" altLang="en-US" sz="2500" kern="1200" dirty="0">
            <a:solidFill>
              <a:schemeClr val="tx1"/>
            </a:solidFill>
          </a:endParaRPr>
        </a:p>
      </dsp:txBody>
      <dsp:txXfrm>
        <a:off x="748607" y="1598800"/>
        <a:ext cx="1922896" cy="1153737"/>
      </dsp:txXfrm>
    </dsp:sp>
    <dsp:sp modelId="{DE73949B-A376-4206-A86B-6591CB17F7CA}">
      <dsp:nvSpPr>
        <dsp:cNvPr id="0" name=""/>
        <dsp:cNvSpPr/>
      </dsp:nvSpPr>
      <dsp:spPr>
        <a:xfrm>
          <a:off x="5034866" y="2129949"/>
          <a:ext cx="41166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11666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5229643" y="2173457"/>
        <a:ext cx="22113" cy="4422"/>
      </dsp:txXfrm>
    </dsp:sp>
    <dsp:sp modelId="{CDC6F0C5-94AE-4720-B90A-9A49E961ED79}">
      <dsp:nvSpPr>
        <dsp:cNvPr id="0" name=""/>
        <dsp:cNvSpPr/>
      </dsp:nvSpPr>
      <dsp:spPr>
        <a:xfrm>
          <a:off x="3113770" y="1598800"/>
          <a:ext cx="1922896" cy="1153737"/>
        </a:xfrm>
        <a:prstGeom prst="rect">
          <a:avLst/>
        </a:prstGeom>
        <a:solidFill>
          <a:srgbClr val="00FF00"/>
        </a:solidFill>
        <a:ln w="12700" cap="flat" cmpd="sng" algn="ctr">
          <a:solidFill>
            <a:srgbClr val="00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kern="1200" dirty="0" smtClean="0">
              <a:solidFill>
                <a:schemeClr val="tx1"/>
              </a:solidFill>
            </a:rPr>
            <a:t>星空小飛碟</a:t>
          </a:r>
          <a:endParaRPr lang="zh-TW" altLang="en-US" sz="2500" kern="1200" dirty="0">
            <a:solidFill>
              <a:schemeClr val="tx1"/>
            </a:solidFill>
          </a:endParaRPr>
        </a:p>
      </dsp:txBody>
      <dsp:txXfrm>
        <a:off x="3113770" y="1598800"/>
        <a:ext cx="1922896" cy="1153737"/>
      </dsp:txXfrm>
    </dsp:sp>
    <dsp:sp modelId="{AFC3223E-6DE7-444C-9205-7898EA836FD8}">
      <dsp:nvSpPr>
        <dsp:cNvPr id="0" name=""/>
        <dsp:cNvSpPr/>
      </dsp:nvSpPr>
      <dsp:spPr>
        <a:xfrm>
          <a:off x="7400029" y="2129949"/>
          <a:ext cx="41166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11666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7594806" y="2173457"/>
        <a:ext cx="22113" cy="4422"/>
      </dsp:txXfrm>
    </dsp:sp>
    <dsp:sp modelId="{496EF9DF-466E-4142-870B-D5166E2B9291}">
      <dsp:nvSpPr>
        <dsp:cNvPr id="0" name=""/>
        <dsp:cNvSpPr/>
      </dsp:nvSpPr>
      <dsp:spPr>
        <a:xfrm>
          <a:off x="5478933" y="1598800"/>
          <a:ext cx="1922896" cy="1153737"/>
        </a:xfrm>
        <a:prstGeom prst="rect">
          <a:avLst/>
        </a:prstGeom>
        <a:solidFill>
          <a:srgbClr val="0000FF"/>
        </a:solidFill>
        <a:ln w="12700" cap="flat" cmpd="sng" algn="ctr">
          <a:solidFill>
            <a:srgbClr val="0000F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500" kern="1200" dirty="0" smtClean="0">
              <a:solidFill>
                <a:schemeClr val="tx1"/>
              </a:solidFill>
            </a:rPr>
            <a:t>12:00</a:t>
          </a:r>
          <a:r>
            <a:rPr lang="zh-TW" altLang="en-US" sz="2500" kern="1200" dirty="0" smtClean="0">
              <a:solidFill>
                <a:schemeClr val="tx1"/>
              </a:solidFill>
            </a:rPr>
            <a:t>吃午餐</a:t>
          </a:r>
          <a:endParaRPr lang="zh-TW" altLang="en-US" sz="2500" kern="1200" dirty="0">
            <a:solidFill>
              <a:schemeClr val="tx1"/>
            </a:solidFill>
          </a:endParaRPr>
        </a:p>
      </dsp:txBody>
      <dsp:txXfrm>
        <a:off x="5478933" y="1598800"/>
        <a:ext cx="1922896" cy="1153737"/>
      </dsp:txXfrm>
    </dsp:sp>
    <dsp:sp modelId="{9F1D58FC-3AA0-4E28-8BDC-FC4AB0E0F137}">
      <dsp:nvSpPr>
        <dsp:cNvPr id="0" name=""/>
        <dsp:cNvSpPr/>
      </dsp:nvSpPr>
      <dsp:spPr>
        <a:xfrm>
          <a:off x="1710055" y="2750737"/>
          <a:ext cx="7095488" cy="411666"/>
        </a:xfrm>
        <a:custGeom>
          <a:avLst/>
          <a:gdLst/>
          <a:ahLst/>
          <a:cxnLst/>
          <a:rect l="0" t="0" r="0" b="0"/>
          <a:pathLst>
            <a:path>
              <a:moveTo>
                <a:pt x="7095488" y="0"/>
              </a:moveTo>
              <a:lnTo>
                <a:pt x="7095488" y="222933"/>
              </a:lnTo>
              <a:lnTo>
                <a:pt x="0" y="222933"/>
              </a:lnTo>
              <a:lnTo>
                <a:pt x="0" y="411666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5080068" y="2954359"/>
        <a:ext cx="355462" cy="4422"/>
      </dsp:txXfrm>
    </dsp:sp>
    <dsp:sp modelId="{8782132C-3591-4898-9A79-76CC54019484}">
      <dsp:nvSpPr>
        <dsp:cNvPr id="0" name=""/>
        <dsp:cNvSpPr/>
      </dsp:nvSpPr>
      <dsp:spPr>
        <a:xfrm>
          <a:off x="7844095" y="1598800"/>
          <a:ext cx="1922896" cy="1153737"/>
        </a:xfrm>
        <a:prstGeom prst="rect">
          <a:avLst/>
        </a:prstGeom>
        <a:solidFill>
          <a:srgbClr val="00FFFF"/>
        </a:solidFill>
        <a:ln w="12700" cap="flat" cmpd="sng" algn="ctr">
          <a:solidFill>
            <a:srgbClr val="00FFF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kern="1200" dirty="0" smtClean="0">
              <a:solidFill>
                <a:schemeClr val="tx1"/>
              </a:solidFill>
            </a:rPr>
            <a:t>小飛龍</a:t>
          </a:r>
          <a:endParaRPr lang="zh-TW" altLang="en-US" sz="2500" kern="1200" dirty="0">
            <a:solidFill>
              <a:schemeClr val="tx1"/>
            </a:solidFill>
          </a:endParaRPr>
        </a:p>
      </dsp:txBody>
      <dsp:txXfrm>
        <a:off x="7844095" y="1598800"/>
        <a:ext cx="1922896" cy="1153737"/>
      </dsp:txXfrm>
    </dsp:sp>
    <dsp:sp modelId="{A310FDA7-15DC-4EE8-8614-38C273B50016}">
      <dsp:nvSpPr>
        <dsp:cNvPr id="0" name=""/>
        <dsp:cNvSpPr/>
      </dsp:nvSpPr>
      <dsp:spPr>
        <a:xfrm>
          <a:off x="2669704" y="3725953"/>
          <a:ext cx="41166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11666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2864480" y="3769461"/>
        <a:ext cx="22113" cy="4422"/>
      </dsp:txXfrm>
    </dsp:sp>
    <dsp:sp modelId="{0B7A869B-CF62-4EB7-A788-895E191B65EE}">
      <dsp:nvSpPr>
        <dsp:cNvPr id="0" name=""/>
        <dsp:cNvSpPr/>
      </dsp:nvSpPr>
      <dsp:spPr>
        <a:xfrm>
          <a:off x="748607" y="3194804"/>
          <a:ext cx="1922896" cy="1153737"/>
        </a:xfrm>
        <a:prstGeom prst="rect">
          <a:avLst/>
        </a:prstGeom>
        <a:solidFill>
          <a:srgbClr val="6600FF"/>
        </a:solidFill>
        <a:ln w="12700" cap="flat" cmpd="sng" algn="ctr">
          <a:solidFill>
            <a:srgbClr val="6600F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kern="1200" dirty="0" smtClean="0">
              <a:solidFill>
                <a:schemeClr val="tx1"/>
              </a:solidFill>
            </a:rPr>
            <a:t>摩天輪</a:t>
          </a:r>
          <a:endParaRPr lang="zh-TW" altLang="en-US" sz="2500" kern="1200" dirty="0">
            <a:solidFill>
              <a:schemeClr val="tx1"/>
            </a:solidFill>
          </a:endParaRPr>
        </a:p>
      </dsp:txBody>
      <dsp:txXfrm>
        <a:off x="748607" y="3194804"/>
        <a:ext cx="1922896" cy="1153737"/>
      </dsp:txXfrm>
    </dsp:sp>
    <dsp:sp modelId="{A0CF0A42-B21C-499A-AF18-50EC8B16C73C}">
      <dsp:nvSpPr>
        <dsp:cNvPr id="0" name=""/>
        <dsp:cNvSpPr/>
      </dsp:nvSpPr>
      <dsp:spPr>
        <a:xfrm>
          <a:off x="5034866" y="3725953"/>
          <a:ext cx="35942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6810" y="45720"/>
              </a:lnTo>
              <a:lnTo>
                <a:pt x="196810" y="48515"/>
              </a:lnTo>
              <a:lnTo>
                <a:pt x="359421" y="48515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5204826" y="3769461"/>
        <a:ext cx="19501" cy="4422"/>
      </dsp:txXfrm>
    </dsp:sp>
    <dsp:sp modelId="{8D40D203-6BF7-4A28-84DC-5C186883C9D1}">
      <dsp:nvSpPr>
        <dsp:cNvPr id="0" name=""/>
        <dsp:cNvSpPr/>
      </dsp:nvSpPr>
      <dsp:spPr>
        <a:xfrm>
          <a:off x="3113770" y="3194804"/>
          <a:ext cx="1922896" cy="1153737"/>
        </a:xfrm>
        <a:prstGeom prst="rect">
          <a:avLst/>
        </a:prstGeom>
        <a:solidFill>
          <a:srgbClr val="9966FF"/>
        </a:solidFill>
        <a:ln w="12700" cap="flat" cmpd="sng" algn="ctr">
          <a:solidFill>
            <a:srgbClr val="9966F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kern="1200" dirty="0" smtClean="0">
              <a:solidFill>
                <a:schemeClr val="tx1"/>
              </a:solidFill>
            </a:rPr>
            <a:t>到大門口集合</a:t>
          </a:r>
          <a:endParaRPr lang="zh-TW" altLang="en-US" sz="2500" kern="1200" dirty="0">
            <a:solidFill>
              <a:schemeClr val="tx1"/>
            </a:solidFill>
          </a:endParaRPr>
        </a:p>
      </dsp:txBody>
      <dsp:txXfrm>
        <a:off x="3113770" y="3194804"/>
        <a:ext cx="1922896" cy="1153737"/>
      </dsp:txXfrm>
    </dsp:sp>
    <dsp:sp modelId="{21A4EB0E-6E30-434E-AF4D-EA429F5228D8}">
      <dsp:nvSpPr>
        <dsp:cNvPr id="0" name=""/>
        <dsp:cNvSpPr/>
      </dsp:nvSpPr>
      <dsp:spPr>
        <a:xfrm>
          <a:off x="5426688" y="3197600"/>
          <a:ext cx="1922896" cy="1153737"/>
        </a:xfrm>
        <a:prstGeom prst="rect">
          <a:avLst/>
        </a:prstGeom>
        <a:solidFill>
          <a:srgbClr val="FF99FF"/>
        </a:solidFill>
        <a:ln w="12700" cap="flat" cmpd="sng" algn="ctr">
          <a:solidFill>
            <a:srgbClr val="FF99F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500" kern="1200" dirty="0" smtClean="0">
              <a:solidFill>
                <a:schemeClr val="tx1"/>
              </a:solidFill>
            </a:rPr>
            <a:t>2:40</a:t>
          </a:r>
          <a:r>
            <a:rPr lang="zh-TW" altLang="en-US" sz="2500" kern="1200" dirty="0" smtClean="0">
              <a:solidFill>
                <a:schemeClr val="tx1"/>
              </a:solidFill>
            </a:rPr>
            <a:t>回學校</a:t>
          </a:r>
          <a:endParaRPr lang="zh-TW" altLang="en-US" sz="2500" kern="1200" dirty="0">
            <a:solidFill>
              <a:schemeClr val="tx1"/>
            </a:solidFill>
          </a:endParaRPr>
        </a:p>
      </dsp:txBody>
      <dsp:txXfrm>
        <a:off x="5426688" y="3197600"/>
        <a:ext cx="1922896" cy="11537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0473-EB10-4976-BEDF-3E4BC3FB6B46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9C49E-CDD7-4CC1-BE6D-CD2638760C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4819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0473-EB10-4976-BEDF-3E4BC3FB6B46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9C49E-CDD7-4CC1-BE6D-CD2638760C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5351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0473-EB10-4976-BEDF-3E4BC3FB6B46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9C49E-CDD7-4CC1-BE6D-CD2638760C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2018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0473-EB10-4976-BEDF-3E4BC3FB6B46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9C49E-CDD7-4CC1-BE6D-CD2638760C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6400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0473-EB10-4976-BEDF-3E4BC3FB6B46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9C49E-CDD7-4CC1-BE6D-CD2638760C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4306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0473-EB10-4976-BEDF-3E4BC3FB6B46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9C49E-CDD7-4CC1-BE6D-CD2638760C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7908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0473-EB10-4976-BEDF-3E4BC3FB6B46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9C49E-CDD7-4CC1-BE6D-CD2638760C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704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0473-EB10-4976-BEDF-3E4BC3FB6B46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9C49E-CDD7-4CC1-BE6D-CD2638760C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9127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0473-EB10-4976-BEDF-3E4BC3FB6B46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9C49E-CDD7-4CC1-BE6D-CD2638760C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8189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0473-EB10-4976-BEDF-3E4BC3FB6B46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9C49E-CDD7-4CC1-BE6D-CD2638760C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1832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0473-EB10-4976-BEDF-3E4BC3FB6B46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9C49E-CDD7-4CC1-BE6D-CD2638760C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423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2000">
              <a:srgbClr val="6600FF"/>
            </a:gs>
            <a:gs pos="24000">
              <a:srgbClr val="9966F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FD0473-EB10-4976-BEDF-3E4BC3FB6B46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49C49E-CDD7-4CC1-BE6D-CD2638760C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5006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TDxrilKr3s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100000">
              <a:srgbClr val="9966FF"/>
            </a:gs>
            <a:gs pos="34868">
              <a:srgbClr val="FFDF00"/>
            </a:gs>
            <a:gs pos="46000">
              <a:srgbClr val="FFFF00"/>
            </a:gs>
            <a:gs pos="63000">
              <a:srgbClr val="00FF00"/>
            </a:gs>
            <a:gs pos="83000">
              <a:srgbClr val="00B0F0"/>
            </a:gs>
            <a:gs pos="24000">
              <a:srgbClr val="FFC00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兒</a:t>
            </a:r>
            <a:r>
              <a:rPr lang="zh-TW" altLang="en-US" dirty="0" smtClean="0">
                <a:solidFill>
                  <a:srgbClr val="FFC000"/>
                </a:solidFill>
              </a:rPr>
              <a:t>童</a:t>
            </a:r>
            <a:r>
              <a:rPr lang="zh-TW" altLang="en-US" dirty="0" smtClean="0">
                <a:solidFill>
                  <a:srgbClr val="FFFF00"/>
                </a:solidFill>
              </a:rPr>
              <a:t>新</a:t>
            </a:r>
            <a:r>
              <a:rPr lang="zh-TW" altLang="en-US" dirty="0" smtClean="0">
                <a:solidFill>
                  <a:srgbClr val="00FF00"/>
                </a:solidFill>
              </a:rPr>
              <a:t>樂</a:t>
            </a:r>
            <a:r>
              <a:rPr lang="zh-TW" altLang="en-US" dirty="0" smtClean="0">
                <a:solidFill>
                  <a:srgbClr val="00CCFF"/>
                </a:solidFill>
              </a:rPr>
              <a:t>園</a:t>
            </a:r>
            <a:r>
              <a:rPr lang="zh-TW" altLang="en-US" dirty="0" smtClean="0">
                <a:solidFill>
                  <a:srgbClr val="0000FF"/>
                </a:solidFill>
              </a:rPr>
              <a:t>一</a:t>
            </a:r>
            <a:r>
              <a:rPr lang="zh-TW" altLang="en-US" dirty="0" smtClean="0">
                <a:solidFill>
                  <a:srgbClr val="9966FF"/>
                </a:solidFill>
              </a:rPr>
              <a:t>日</a:t>
            </a:r>
            <a:r>
              <a:rPr lang="zh-TW" altLang="en-US" dirty="0" smtClean="0">
                <a:solidFill>
                  <a:srgbClr val="FF66FF"/>
                </a:solidFill>
              </a:rPr>
              <a:t>遊</a:t>
            </a:r>
            <a:endParaRPr lang="zh-TW" altLang="en-US" dirty="0">
              <a:solidFill>
                <a:srgbClr val="FF66FF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 smtClean="0"/>
              <a:t>戶外教學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8652944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2000">
        <p15:prstTrans prst="peelOff"/>
      </p:transition>
    </mc:Choice>
    <mc:Fallback>
      <p:transition spd="slow" advClick="0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C00000"/>
            </a:gs>
            <a:gs pos="24000">
              <a:srgbClr val="FF000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兒童新樂園規劃路線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631550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8323414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 advTm="2000">
        <p15:prstTrans prst="crush"/>
      </p:transition>
    </mc:Choice>
    <mc:Fallback>
      <p:transition spd="slow" advClick="0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2000">
              <a:srgbClr val="FFC000"/>
            </a:gs>
            <a:gs pos="24000">
              <a:srgbClr val="FF9933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 smtClean="0"/>
              <a:t>售票</a:t>
            </a:r>
            <a:endParaRPr lang="zh-TW" altLang="en-US" sz="5400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3757291"/>
              </p:ext>
            </p:extLst>
          </p:nvPr>
        </p:nvGraphicFramePr>
        <p:xfrm>
          <a:off x="838200" y="1690688"/>
          <a:ext cx="10515600" cy="3190716"/>
        </p:xfrm>
        <a:graphic>
          <a:graphicData uri="http://schemas.openxmlformats.org/drawingml/2006/table">
            <a:tbl>
              <a:tblPr/>
              <a:tblGrid>
                <a:gridCol w="1577340">
                  <a:extLst>
                    <a:ext uri="{9D8B030D-6E8A-4147-A177-3AD203B41FA5}">
                      <a16:colId xmlns:a16="http://schemas.microsoft.com/office/drawing/2014/main" val="1177694682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4158416864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090486718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832715746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088866702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702719785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3741392848"/>
                    </a:ext>
                  </a:extLst>
                </a:gridCol>
              </a:tblGrid>
              <a:tr h="600849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0892237"/>
                  </a:ext>
                </a:extLst>
              </a:tr>
              <a:tr h="149176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6558036"/>
                  </a:ext>
                </a:extLst>
              </a:tr>
              <a:tr h="1098104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 smtClean="0">
                          <a:effectLst/>
                        </a:rPr>
                        <a:t>)</a:t>
                      </a:r>
                      <a:r>
                        <a:rPr lang="zh-TW" alt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altLang="zh-TW" sz="18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latinLnBrk="1"/>
                      <a:r>
                        <a:rPr lang="en-US" altLang="zh-TW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62092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8440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Click="0" advTm="2000">
        <p14:doors dir="vert"/>
      </p:transition>
    </mc:Choice>
    <mc:Fallback>
      <p:transition spd="slow" advClick="0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2000">
              <a:srgbClr val="FFFF66"/>
            </a:gs>
            <a:gs pos="24000">
              <a:srgbClr val="FFFF0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我喜歡</a:t>
            </a:r>
            <a:r>
              <a:rPr lang="zh-TW" altLang="en-US" dirty="0"/>
              <a:t>宇宙迴旋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sz="4400" dirty="0"/>
              <a:t>以八大行星繞行太陽旋轉為主題的輻射飛椅，座椅以各行星彩繪為造型，旋轉時之離心力，如置身於銀河中神祕氛圍</a:t>
            </a:r>
            <a:r>
              <a:rPr lang="en-US" altLang="zh-TW" sz="4400" dirty="0"/>
              <a:t>!</a:t>
            </a:r>
            <a:endParaRPr lang="zh-TW" altLang="en-US" sz="4400" dirty="0"/>
          </a:p>
        </p:txBody>
      </p:sp>
      <p:sp>
        <p:nvSpPr>
          <p:cNvPr id="5" name="內容版面配置區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2054" name="Picture 6" descr="宇宙迴旋(輻射飛椅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7004" y="2344318"/>
            <a:ext cx="4418602" cy="331395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2208402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Click="0" advTm="2000">
        <p14:ripple/>
      </p:transition>
    </mc:Choice>
    <mc:Fallback>
      <p:transition spd="slow" advClick="0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2000">
              <a:srgbClr val="00B050"/>
            </a:gs>
            <a:gs pos="24000">
              <a:srgbClr val="00FF0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我喜歡</a:t>
            </a:r>
            <a:r>
              <a:rPr lang="zh-TW" altLang="en-US" dirty="0"/>
              <a:t>尋寶船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/>
              <a:t>仿木造古戰船的造型，以左右擺盪凌空飛渡，體驗離心力的刺激感。</a:t>
            </a:r>
          </a:p>
        </p:txBody>
      </p:sp>
      <p:pic>
        <p:nvPicPr>
          <p:cNvPr id="3074" name="Picture 2" descr="尋寶船(海盜船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4258">
            <a:off x="6096000" y="1690688"/>
            <a:ext cx="4968059" cy="37260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326809123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 advTm="2000">
        <p15:prstTrans prst="wind"/>
      </p:transition>
    </mc:Choice>
    <mc:Fallback>
      <p:transition spd="slow" advClick="0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2000">
              <a:srgbClr val="00B0F0"/>
            </a:gs>
            <a:gs pos="24000">
              <a:srgbClr val="0066F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兒童新樂園簡介</a:t>
            </a:r>
          </a:p>
        </p:txBody>
      </p:sp>
      <p:pic>
        <p:nvPicPr>
          <p:cNvPr id="3" name="KTDxrilKr3s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018902" y="2273754"/>
            <a:ext cx="7415349" cy="4171134"/>
          </a:xfrm>
          <a:prstGeom prst="rect">
            <a:avLst/>
          </a:prstGeom>
        </p:spPr>
      </p:pic>
      <p:sp>
        <p:nvSpPr>
          <p:cNvPr id="4" name="心形 3"/>
          <p:cNvSpPr/>
          <p:nvPr/>
        </p:nvSpPr>
        <p:spPr>
          <a:xfrm>
            <a:off x="8660674" y="2657339"/>
            <a:ext cx="1645920" cy="1045029"/>
          </a:xfrm>
          <a:prstGeom prst="hear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8145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r>
              <a:rPr lang="en-US" altLang="zh-TW" dirty="0"/>
              <a:t>https://www.tcap.taipei/cp.aspx?n=57F1A46B66881160&amp;s=40099B55372ED816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7777134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210</Words>
  <Application>Microsoft Office PowerPoint</Application>
  <PresentationFormat>寬螢幕</PresentationFormat>
  <Paragraphs>38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新細明體</vt:lpstr>
      <vt:lpstr>Arial</vt:lpstr>
      <vt:lpstr>Calibri</vt:lpstr>
      <vt:lpstr>Calibri Light</vt:lpstr>
      <vt:lpstr>Office 佈景主題</vt:lpstr>
      <vt:lpstr>兒童新樂園一日遊</vt:lpstr>
      <vt:lpstr>兒童新樂園規劃路線</vt:lpstr>
      <vt:lpstr>售票</vt:lpstr>
      <vt:lpstr>我喜歡宇宙迴旋</vt:lpstr>
      <vt:lpstr>我喜歡尋寶船</vt:lpstr>
      <vt:lpstr>兒童新樂園簡介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9</cp:revision>
  <dcterms:created xsi:type="dcterms:W3CDTF">2021-12-28T02:50:26Z</dcterms:created>
  <dcterms:modified xsi:type="dcterms:W3CDTF">2022-01-11T03:05:34Z</dcterms:modified>
</cp:coreProperties>
</file>