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00"/>
    <a:srgbClr val="FF9933"/>
    <a:srgbClr val="FF99FF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942156-DD58-413E-A45D-219C30BB05C5}" type="doc">
      <dgm:prSet loTypeId="urn:microsoft.com/office/officeart/2005/8/layout/process5" loCatId="process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CC4D3DE-81B2-4501-9B9B-A4987A35710C}">
      <dgm:prSet phldrT="[文字]"/>
      <dgm:spPr/>
      <dgm:t>
        <a:bodyPr/>
        <a:lstStyle/>
        <a:p>
          <a:r>
            <a: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8:00</a:t>
          </a:r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起床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D9D5D54-5F2C-4239-BB1A-6C8385224273}" type="parTrans" cxnId="{3BD5A862-93E3-4503-96CA-E7AB2C093092}">
      <dgm:prSet/>
      <dgm:spPr/>
      <dgm:t>
        <a:bodyPr/>
        <a:lstStyle/>
        <a:p>
          <a:endParaRPr lang="zh-TW" altLang="en-US"/>
        </a:p>
      </dgm:t>
    </dgm:pt>
    <dgm:pt modelId="{816CC4D1-2BBB-4948-AB4C-D9F93C35C1E2}" type="sibTrans" cxnId="{3BD5A862-93E3-4503-96CA-E7AB2C093092}">
      <dgm:prSet/>
      <dgm:spPr/>
      <dgm:t>
        <a:bodyPr/>
        <a:lstStyle/>
        <a:p>
          <a:endParaRPr lang="zh-TW" altLang="en-US"/>
        </a:p>
      </dgm:t>
    </dgm:pt>
    <dgm:pt modelId="{C646B12D-2A9D-4835-A504-9B4FB4E8793E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 </a:t>
          </a:r>
          <a:r>
            <a: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到樂園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4FE6DB7-8E1C-436A-9D4B-81A66985E1B0}" type="parTrans" cxnId="{D72211A2-240A-435B-B206-67B77C05769C}">
      <dgm:prSet/>
      <dgm:spPr/>
      <dgm:t>
        <a:bodyPr/>
        <a:lstStyle/>
        <a:p>
          <a:endParaRPr lang="zh-TW" altLang="en-US"/>
        </a:p>
      </dgm:t>
    </dgm:pt>
    <dgm:pt modelId="{1DC62FDB-8414-466C-9947-18DBDAD46BB5}" type="sibTrans" cxnId="{D72211A2-240A-435B-B206-67B77C05769C}">
      <dgm:prSet/>
      <dgm:spPr/>
      <dgm:t>
        <a:bodyPr/>
        <a:lstStyle/>
        <a:p>
          <a:endParaRPr lang="zh-TW" altLang="en-US"/>
        </a:p>
      </dgm:t>
    </dgm:pt>
    <dgm:pt modelId="{C877D7B9-3841-49D2-9CE7-8B8CADAEE9FD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1899FB1A-709D-4DF4-81CB-13C5F1358493}" type="parTrans" cxnId="{2AF7F9D1-023B-454D-BE90-581C8C37B57B}">
      <dgm:prSet/>
      <dgm:spPr/>
      <dgm:t>
        <a:bodyPr/>
        <a:lstStyle/>
        <a:p>
          <a:endParaRPr lang="zh-TW" altLang="en-US"/>
        </a:p>
      </dgm:t>
    </dgm:pt>
    <dgm:pt modelId="{C37C23D9-728F-48AF-8DCD-9695035AA752}" type="sibTrans" cxnId="{2AF7F9D1-023B-454D-BE90-581C8C37B57B}">
      <dgm:prSet/>
      <dgm:spPr/>
      <dgm:t>
        <a:bodyPr/>
        <a:lstStyle/>
        <a:p>
          <a:endParaRPr lang="zh-TW" altLang="en-US"/>
        </a:p>
      </dgm:t>
    </dgm:pt>
    <dgm:pt modelId="{445C663B-C610-465E-B4E5-1C5A4A254F94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A5FB120-C523-4062-A11D-0B26A336B19A}" type="parTrans" cxnId="{B1ABD3F9-14C6-47B3-B88D-7913C899C1C8}">
      <dgm:prSet/>
      <dgm:spPr/>
      <dgm:t>
        <a:bodyPr/>
        <a:lstStyle/>
        <a:p>
          <a:endParaRPr lang="zh-TW" altLang="en-US"/>
        </a:p>
      </dgm:t>
    </dgm:pt>
    <dgm:pt modelId="{A81CB894-9609-4B51-B29E-E879C570B6E3}" type="sibTrans" cxnId="{B1ABD3F9-14C6-47B3-B88D-7913C899C1C8}">
      <dgm:prSet/>
      <dgm:spPr/>
      <dgm:t>
        <a:bodyPr/>
        <a:lstStyle/>
        <a:p>
          <a:endParaRPr lang="zh-TW" altLang="en-US"/>
        </a:p>
      </dgm:t>
    </dgm:pt>
    <dgm:pt modelId="{1ACBADA0-2D8E-4C5D-8E3B-0E7D920963DF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E6B5EC0-7BF9-4698-A922-596134E09D9E}" type="parTrans" cxnId="{BCA5F977-2C78-48DD-AC80-38A0E604C0EE}">
      <dgm:prSet/>
      <dgm:spPr/>
      <dgm:t>
        <a:bodyPr/>
        <a:lstStyle/>
        <a:p>
          <a:endParaRPr lang="zh-TW" altLang="en-US"/>
        </a:p>
      </dgm:t>
    </dgm:pt>
    <dgm:pt modelId="{6929EA77-E5C6-4159-94A1-7566A14864DD}" type="sibTrans" cxnId="{BCA5F977-2C78-48DD-AC80-38A0E604C0EE}">
      <dgm:prSet/>
      <dgm:spPr/>
      <dgm:t>
        <a:bodyPr/>
        <a:lstStyle/>
        <a:p>
          <a:endParaRPr lang="zh-TW" altLang="en-US"/>
        </a:p>
      </dgm:t>
    </dgm:pt>
    <dgm:pt modelId="{67A2738B-6248-41FB-B6AA-2E357A05F9A5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幸福碰碰車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08FF2BB-FA60-4681-81B9-3F875B7A64F7}" type="parTrans" cxnId="{EA0CD06B-4885-4AE3-9568-1F1E2B2F38D5}">
      <dgm:prSet/>
      <dgm:spPr/>
      <dgm:t>
        <a:bodyPr/>
        <a:lstStyle/>
        <a:p>
          <a:endParaRPr lang="zh-TW" altLang="en-US"/>
        </a:p>
      </dgm:t>
    </dgm:pt>
    <dgm:pt modelId="{206F3602-397C-430C-81B8-850D4F5C343D}" type="sibTrans" cxnId="{EA0CD06B-4885-4AE3-9568-1F1E2B2F38D5}">
      <dgm:prSet/>
      <dgm:spPr/>
      <dgm:t>
        <a:bodyPr/>
        <a:lstStyle/>
        <a:p>
          <a:endParaRPr lang="zh-TW" altLang="en-US"/>
        </a:p>
      </dgm:t>
    </dgm:pt>
    <dgm:pt modelId="{583D135B-9AB5-40F2-BDE2-491D284D47D7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4DB7BC3-9A90-4320-BC8F-D3FDFD0C90C9}" type="parTrans" cxnId="{3B13411B-476A-44DA-B5CA-BFD211944A14}">
      <dgm:prSet/>
      <dgm:spPr/>
      <dgm:t>
        <a:bodyPr/>
        <a:lstStyle/>
        <a:p>
          <a:endParaRPr lang="zh-TW" altLang="en-US"/>
        </a:p>
      </dgm:t>
    </dgm:pt>
    <dgm:pt modelId="{03C046FB-F589-4388-92E8-131441681865}" type="sibTrans" cxnId="{3B13411B-476A-44DA-B5CA-BFD211944A14}">
      <dgm:prSet/>
      <dgm:spPr/>
      <dgm:t>
        <a:bodyPr/>
        <a:lstStyle/>
        <a:p>
          <a:endParaRPr lang="zh-TW" altLang="en-US"/>
        </a:p>
      </dgm:t>
    </dgm:pt>
    <dgm:pt modelId="{5A264DF6-5067-489E-A1A8-6BAB68F857FC}">
      <dgm:prSet phldrT="[文字]"/>
      <dgm:spPr/>
      <dgm:t>
        <a:bodyPr/>
        <a:lstStyle/>
        <a:p>
          <a:r>
            <a: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吃飯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6761185-01C5-4A96-AF40-AF0CC3407B7E}" type="parTrans" cxnId="{A270594D-A959-40F8-891A-1F936B24FD8D}">
      <dgm:prSet/>
      <dgm:spPr/>
      <dgm:t>
        <a:bodyPr/>
        <a:lstStyle/>
        <a:p>
          <a:endParaRPr lang="zh-TW" altLang="en-US"/>
        </a:p>
      </dgm:t>
    </dgm:pt>
    <dgm:pt modelId="{0B4CBEE3-305B-437A-9320-70BB4A8F5DA2}" type="sibTrans" cxnId="{A270594D-A959-40F8-891A-1F936B24FD8D}">
      <dgm:prSet/>
      <dgm:spPr/>
      <dgm:t>
        <a:bodyPr/>
        <a:lstStyle/>
        <a:p>
          <a:endParaRPr lang="zh-TW" altLang="en-US"/>
        </a:p>
      </dgm:t>
    </dgm:pt>
    <dgm:pt modelId="{F68A97EF-8999-4CF3-8B66-732A83C3AAAB}">
      <dgm:prSet phldrT="[文字]"/>
      <dgm:spPr/>
      <dgm:t>
        <a:bodyPr/>
        <a:lstStyle/>
        <a:p>
          <a:r>
            <a:rPr lang="zh-TW" altLang="en-US" b="0" i="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叢林吼吼樹屋</a:t>
          </a:r>
          <a:endParaRPr lang="en-US" altLang="zh-TW" b="0" i="0" dirty="0" smtClean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20DB5ED-8159-4C0D-9D01-8AF15E1DFA3F}" type="parTrans" cxnId="{1B09794C-1EBD-431F-A566-EDA2BAC9CFEA}">
      <dgm:prSet/>
      <dgm:spPr/>
      <dgm:t>
        <a:bodyPr/>
        <a:lstStyle/>
        <a:p>
          <a:endParaRPr lang="zh-TW" altLang="en-US"/>
        </a:p>
      </dgm:t>
    </dgm:pt>
    <dgm:pt modelId="{F4F8E216-1067-42E6-9092-FC96571F3420}" type="sibTrans" cxnId="{1B09794C-1EBD-431F-A566-EDA2BAC9CFEA}">
      <dgm:prSet/>
      <dgm:spPr/>
      <dgm:t>
        <a:bodyPr/>
        <a:lstStyle/>
        <a:p>
          <a:endParaRPr lang="zh-TW" altLang="en-US"/>
        </a:p>
      </dgm:t>
    </dgm:pt>
    <dgm:pt modelId="{BBE5B0D0-6C1C-4326-BC84-F40EB611F593}">
      <dgm:prSet phldrT="[文字]"/>
      <dgm:spPr/>
      <dgm:t>
        <a:bodyPr/>
        <a:lstStyle/>
        <a:p>
          <a:r>
            <a:rPr lang="zh-TW" altLang="en-US" b="0" i="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銀河號</a:t>
          </a:r>
          <a:endParaRPr lang="en-US" altLang="zh-TW" b="0" i="0" dirty="0" smtClean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78375DC-9E0B-415F-BB70-30FFB69FC04F}" type="parTrans" cxnId="{8E24BC19-C0D5-4B91-8807-26D45FC826A7}">
      <dgm:prSet/>
      <dgm:spPr/>
      <dgm:t>
        <a:bodyPr/>
        <a:lstStyle/>
        <a:p>
          <a:endParaRPr lang="zh-TW" altLang="en-US"/>
        </a:p>
      </dgm:t>
    </dgm:pt>
    <dgm:pt modelId="{3D82D2A1-2AAA-40A5-9436-68AFBD606A30}" type="sibTrans" cxnId="{8E24BC19-C0D5-4B91-8807-26D45FC826A7}">
      <dgm:prSet/>
      <dgm:spPr/>
      <dgm:t>
        <a:bodyPr/>
        <a:lstStyle/>
        <a:p>
          <a:endParaRPr lang="zh-TW" altLang="en-US"/>
        </a:p>
      </dgm:t>
    </dgm:pt>
    <dgm:pt modelId="{F1B2ABC3-7148-49DD-A3C1-145ACE51C506}">
      <dgm:prSet phldrT="[文字]"/>
      <dgm:spPr/>
      <dgm:t>
        <a:bodyPr/>
        <a:lstStyle/>
        <a:p>
          <a:r>
            <a:rPr lang="en-US" altLang="zh-TW" b="0" i="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16:00</a:t>
          </a:r>
          <a:r>
            <a:rPr lang="zh-TW" altLang="en-US" b="0" i="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en-US" altLang="zh-TW" b="0" i="0" dirty="0" smtClean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38D1A7B-8B23-4D25-9128-DFAFD2AB935B}" type="parTrans" cxnId="{DBDF8BEA-03E8-430E-A151-8346FDF5194B}">
      <dgm:prSet/>
      <dgm:spPr/>
      <dgm:t>
        <a:bodyPr/>
        <a:lstStyle/>
        <a:p>
          <a:endParaRPr lang="zh-TW" altLang="en-US"/>
        </a:p>
      </dgm:t>
    </dgm:pt>
    <dgm:pt modelId="{BC9FC91C-272F-44A2-B366-E74A24A4C023}" type="sibTrans" cxnId="{DBDF8BEA-03E8-430E-A151-8346FDF5194B}">
      <dgm:prSet/>
      <dgm:spPr/>
      <dgm:t>
        <a:bodyPr/>
        <a:lstStyle/>
        <a:p>
          <a:endParaRPr lang="zh-TW" altLang="en-US"/>
        </a:p>
      </dgm:t>
    </dgm:pt>
    <dgm:pt modelId="{F41FA29D-6EAF-4F2A-A9A5-F15196362CD3}" type="pres">
      <dgm:prSet presAssocID="{C0942156-DD58-413E-A45D-219C30BB05C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D2D3656-36CB-4A09-B94A-A5C9FE2FCFDB}" type="pres">
      <dgm:prSet presAssocID="{ACC4D3DE-81B2-4501-9B9B-A4987A35710C}" presName="node" presStyleLbl="node1" presStyleIdx="0" presStyleCnt="11" custLinFactNeighborX="-2138" custLinFactNeighborY="-237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B73C60-7A87-45C9-8A2E-920DED4123A3}" type="pres">
      <dgm:prSet presAssocID="{816CC4D1-2BBB-4948-AB4C-D9F93C35C1E2}" presName="sibTrans" presStyleLbl="sibTrans2D1" presStyleIdx="0" presStyleCnt="10"/>
      <dgm:spPr/>
      <dgm:t>
        <a:bodyPr/>
        <a:lstStyle/>
        <a:p>
          <a:endParaRPr lang="zh-TW" altLang="en-US"/>
        </a:p>
      </dgm:t>
    </dgm:pt>
    <dgm:pt modelId="{4E28C055-7D58-4153-A9C2-BF02815789B6}" type="pres">
      <dgm:prSet presAssocID="{816CC4D1-2BBB-4948-AB4C-D9F93C35C1E2}" presName="connectorText" presStyleLbl="sibTrans2D1" presStyleIdx="0" presStyleCnt="10"/>
      <dgm:spPr/>
      <dgm:t>
        <a:bodyPr/>
        <a:lstStyle/>
        <a:p>
          <a:endParaRPr lang="zh-TW" altLang="en-US"/>
        </a:p>
      </dgm:t>
    </dgm:pt>
    <dgm:pt modelId="{164C64C3-EC6C-4B5A-B3E5-76C004871BA9}" type="pres">
      <dgm:prSet presAssocID="{C646B12D-2A9D-4835-A504-9B4FB4E8793E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9BFD86-959E-4B73-9E72-3B5A0BEED94C}" type="pres">
      <dgm:prSet presAssocID="{1DC62FDB-8414-466C-9947-18DBDAD46BB5}" presName="sibTrans" presStyleLbl="sibTrans2D1" presStyleIdx="1" presStyleCnt="10"/>
      <dgm:spPr/>
      <dgm:t>
        <a:bodyPr/>
        <a:lstStyle/>
        <a:p>
          <a:endParaRPr lang="zh-TW" altLang="en-US"/>
        </a:p>
      </dgm:t>
    </dgm:pt>
    <dgm:pt modelId="{12586258-D292-4BEB-ABB6-E9D97CD04A5A}" type="pres">
      <dgm:prSet presAssocID="{1DC62FDB-8414-466C-9947-18DBDAD46BB5}" presName="connectorText" presStyleLbl="sibTrans2D1" presStyleIdx="1" presStyleCnt="10"/>
      <dgm:spPr/>
      <dgm:t>
        <a:bodyPr/>
        <a:lstStyle/>
        <a:p>
          <a:endParaRPr lang="zh-TW" altLang="en-US"/>
        </a:p>
      </dgm:t>
    </dgm:pt>
    <dgm:pt modelId="{4E80135B-06E2-49BE-9C46-B6D61F5A280A}" type="pres">
      <dgm:prSet presAssocID="{C877D7B9-3841-49D2-9CE7-8B8CADAEE9FD}" presName="node" presStyleLbl="node1" presStyleIdx="2" presStyleCnt="11" custLinFactNeighborX="-8931" custLinFactNeighborY="-1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247C69-B2F3-4551-B298-26A950820DCF}" type="pres">
      <dgm:prSet presAssocID="{C37C23D9-728F-48AF-8DCD-9695035AA752}" presName="sibTrans" presStyleLbl="sibTrans2D1" presStyleIdx="2" presStyleCnt="10"/>
      <dgm:spPr/>
      <dgm:t>
        <a:bodyPr/>
        <a:lstStyle/>
        <a:p>
          <a:endParaRPr lang="zh-TW" altLang="en-US"/>
        </a:p>
      </dgm:t>
    </dgm:pt>
    <dgm:pt modelId="{919357BF-0FA8-4507-8AFB-550151A71E43}" type="pres">
      <dgm:prSet presAssocID="{C37C23D9-728F-48AF-8DCD-9695035AA752}" presName="connectorText" presStyleLbl="sibTrans2D1" presStyleIdx="2" presStyleCnt="10"/>
      <dgm:spPr/>
      <dgm:t>
        <a:bodyPr/>
        <a:lstStyle/>
        <a:p>
          <a:endParaRPr lang="zh-TW" altLang="en-US"/>
        </a:p>
      </dgm:t>
    </dgm:pt>
    <dgm:pt modelId="{435736E0-2B51-4F2F-B044-9F79BB1E57FD}" type="pres">
      <dgm:prSet presAssocID="{445C663B-C610-465E-B4E5-1C5A4A254F94}" presName="node" presStyleLbl="node1" presStyleIdx="3" presStyleCnt="11" custLinFactNeighborX="-288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9DAE18-AD10-4708-B3B1-CD5625E3532F}" type="pres">
      <dgm:prSet presAssocID="{A81CB894-9609-4B51-B29E-E879C570B6E3}" presName="sibTrans" presStyleLbl="sibTrans2D1" presStyleIdx="3" presStyleCnt="10"/>
      <dgm:spPr/>
      <dgm:t>
        <a:bodyPr/>
        <a:lstStyle/>
        <a:p>
          <a:endParaRPr lang="zh-TW" altLang="en-US"/>
        </a:p>
      </dgm:t>
    </dgm:pt>
    <dgm:pt modelId="{05708904-758D-4D6B-BE48-BBEA383D1264}" type="pres">
      <dgm:prSet presAssocID="{A81CB894-9609-4B51-B29E-E879C570B6E3}" presName="connectorText" presStyleLbl="sibTrans2D1" presStyleIdx="3" presStyleCnt="10"/>
      <dgm:spPr/>
      <dgm:t>
        <a:bodyPr/>
        <a:lstStyle/>
        <a:p>
          <a:endParaRPr lang="zh-TW" altLang="en-US"/>
        </a:p>
      </dgm:t>
    </dgm:pt>
    <dgm:pt modelId="{D3AA00F3-9D74-4E05-BB0C-D6CF5B027F90}" type="pres">
      <dgm:prSet presAssocID="{1ACBADA0-2D8E-4C5D-8E3B-0E7D920963DF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F4B527-B905-4806-8CC1-8AD880BD933E}" type="pres">
      <dgm:prSet presAssocID="{6929EA77-E5C6-4159-94A1-7566A14864DD}" presName="sibTrans" presStyleLbl="sibTrans2D1" presStyleIdx="4" presStyleCnt="10"/>
      <dgm:spPr/>
      <dgm:t>
        <a:bodyPr/>
        <a:lstStyle/>
        <a:p>
          <a:endParaRPr lang="zh-TW" altLang="en-US"/>
        </a:p>
      </dgm:t>
    </dgm:pt>
    <dgm:pt modelId="{1DCA8CAB-4B70-43F0-A2DE-E71E67E1B28B}" type="pres">
      <dgm:prSet presAssocID="{6929EA77-E5C6-4159-94A1-7566A14864DD}" presName="connectorText" presStyleLbl="sibTrans2D1" presStyleIdx="4" presStyleCnt="10"/>
      <dgm:spPr/>
      <dgm:t>
        <a:bodyPr/>
        <a:lstStyle/>
        <a:p>
          <a:endParaRPr lang="zh-TW" altLang="en-US"/>
        </a:p>
      </dgm:t>
    </dgm:pt>
    <dgm:pt modelId="{E53651AE-84C4-4C8D-9204-C96D5A3282B6}" type="pres">
      <dgm:prSet presAssocID="{67A2738B-6248-41FB-B6AA-2E357A05F9A5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BDB3E1-1D19-4BAC-9C55-F4406BCD5137}" type="pres">
      <dgm:prSet presAssocID="{206F3602-397C-430C-81B8-850D4F5C343D}" presName="sibTrans" presStyleLbl="sibTrans2D1" presStyleIdx="5" presStyleCnt="10"/>
      <dgm:spPr/>
      <dgm:t>
        <a:bodyPr/>
        <a:lstStyle/>
        <a:p>
          <a:endParaRPr lang="zh-TW" altLang="en-US"/>
        </a:p>
      </dgm:t>
    </dgm:pt>
    <dgm:pt modelId="{F23B0ECA-B5F0-4049-ACC6-7E5AF0580FF0}" type="pres">
      <dgm:prSet presAssocID="{206F3602-397C-430C-81B8-850D4F5C343D}" presName="connectorText" presStyleLbl="sibTrans2D1" presStyleIdx="5" presStyleCnt="10"/>
      <dgm:spPr/>
      <dgm:t>
        <a:bodyPr/>
        <a:lstStyle/>
        <a:p>
          <a:endParaRPr lang="zh-TW" altLang="en-US"/>
        </a:p>
      </dgm:t>
    </dgm:pt>
    <dgm:pt modelId="{008F3E0C-E712-49D7-8573-E45329A93354}" type="pres">
      <dgm:prSet presAssocID="{583D135B-9AB5-40F2-BDE2-491D284D47D7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B25B9B-D514-43C2-A2FE-D62E14275ADB}" type="pres">
      <dgm:prSet presAssocID="{03C046FB-F589-4388-92E8-131441681865}" presName="sibTrans" presStyleLbl="sibTrans2D1" presStyleIdx="6" presStyleCnt="10"/>
      <dgm:spPr/>
      <dgm:t>
        <a:bodyPr/>
        <a:lstStyle/>
        <a:p>
          <a:endParaRPr lang="zh-TW" altLang="en-US"/>
        </a:p>
      </dgm:t>
    </dgm:pt>
    <dgm:pt modelId="{15E06411-3BAB-4362-84CB-460FF0CAF885}" type="pres">
      <dgm:prSet presAssocID="{03C046FB-F589-4388-92E8-131441681865}" presName="connectorText" presStyleLbl="sibTrans2D1" presStyleIdx="6" presStyleCnt="10"/>
      <dgm:spPr/>
      <dgm:t>
        <a:bodyPr/>
        <a:lstStyle/>
        <a:p>
          <a:endParaRPr lang="zh-TW" altLang="en-US"/>
        </a:p>
      </dgm:t>
    </dgm:pt>
    <dgm:pt modelId="{02ED77F8-DC13-4315-9095-F4E512F4E50F}" type="pres">
      <dgm:prSet presAssocID="{5A264DF6-5067-489E-A1A8-6BAB68F857FC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E92E59-E957-46DF-8F47-F01067B41292}" type="pres">
      <dgm:prSet presAssocID="{0B4CBEE3-305B-437A-9320-70BB4A8F5DA2}" presName="sibTrans" presStyleLbl="sibTrans2D1" presStyleIdx="7" presStyleCnt="10"/>
      <dgm:spPr/>
      <dgm:t>
        <a:bodyPr/>
        <a:lstStyle/>
        <a:p>
          <a:endParaRPr lang="zh-TW" altLang="en-US"/>
        </a:p>
      </dgm:t>
    </dgm:pt>
    <dgm:pt modelId="{9F4CBD0A-F503-4A02-B8AC-132E31AF1B44}" type="pres">
      <dgm:prSet presAssocID="{0B4CBEE3-305B-437A-9320-70BB4A8F5DA2}" presName="connectorText" presStyleLbl="sibTrans2D1" presStyleIdx="7" presStyleCnt="10"/>
      <dgm:spPr/>
      <dgm:t>
        <a:bodyPr/>
        <a:lstStyle/>
        <a:p>
          <a:endParaRPr lang="zh-TW" altLang="en-US"/>
        </a:p>
      </dgm:t>
    </dgm:pt>
    <dgm:pt modelId="{51B6920B-7FC1-4664-9120-5929261EF2D3}" type="pres">
      <dgm:prSet presAssocID="{F68A97EF-8999-4CF3-8B66-732A83C3AAAB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2736A4-8393-47BF-80BB-8B178116F246}" type="pres">
      <dgm:prSet presAssocID="{F4F8E216-1067-42E6-9092-FC96571F3420}" presName="sibTrans" presStyleLbl="sibTrans2D1" presStyleIdx="8" presStyleCnt="10"/>
      <dgm:spPr/>
      <dgm:t>
        <a:bodyPr/>
        <a:lstStyle/>
        <a:p>
          <a:endParaRPr lang="zh-TW" altLang="en-US"/>
        </a:p>
      </dgm:t>
    </dgm:pt>
    <dgm:pt modelId="{B3CDDEF4-6A09-4CDD-94F5-21A2AEFC08D6}" type="pres">
      <dgm:prSet presAssocID="{F4F8E216-1067-42E6-9092-FC96571F3420}" presName="connectorText" presStyleLbl="sibTrans2D1" presStyleIdx="8" presStyleCnt="10"/>
      <dgm:spPr/>
      <dgm:t>
        <a:bodyPr/>
        <a:lstStyle/>
        <a:p>
          <a:endParaRPr lang="zh-TW" altLang="en-US"/>
        </a:p>
      </dgm:t>
    </dgm:pt>
    <dgm:pt modelId="{6B69367F-336D-4FA9-A4A4-8197B535F152}" type="pres">
      <dgm:prSet presAssocID="{BBE5B0D0-6C1C-4326-BC84-F40EB611F593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299AE2-00B0-4DB9-945F-C238DDD4683F}" type="pres">
      <dgm:prSet presAssocID="{3D82D2A1-2AAA-40A5-9436-68AFBD606A30}" presName="sibTrans" presStyleLbl="sibTrans2D1" presStyleIdx="9" presStyleCnt="10"/>
      <dgm:spPr/>
      <dgm:t>
        <a:bodyPr/>
        <a:lstStyle/>
        <a:p>
          <a:endParaRPr lang="zh-TW" altLang="en-US"/>
        </a:p>
      </dgm:t>
    </dgm:pt>
    <dgm:pt modelId="{9441F050-A7AD-4326-9950-FE9D3FC3953B}" type="pres">
      <dgm:prSet presAssocID="{3D82D2A1-2AAA-40A5-9436-68AFBD606A30}" presName="connectorText" presStyleLbl="sibTrans2D1" presStyleIdx="9" presStyleCnt="10"/>
      <dgm:spPr/>
      <dgm:t>
        <a:bodyPr/>
        <a:lstStyle/>
        <a:p>
          <a:endParaRPr lang="zh-TW" altLang="en-US"/>
        </a:p>
      </dgm:t>
    </dgm:pt>
    <dgm:pt modelId="{DFA7EE88-DF11-4720-A8E7-8F41409AEA50}" type="pres">
      <dgm:prSet presAssocID="{F1B2ABC3-7148-49DD-A3C1-145ACE51C506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AF7F9D1-023B-454D-BE90-581C8C37B57B}" srcId="{C0942156-DD58-413E-A45D-219C30BB05C5}" destId="{C877D7B9-3841-49D2-9CE7-8B8CADAEE9FD}" srcOrd="2" destOrd="0" parTransId="{1899FB1A-709D-4DF4-81CB-13C5F1358493}" sibTransId="{C37C23D9-728F-48AF-8DCD-9695035AA752}"/>
    <dgm:cxn modelId="{814EE4A8-E743-49F6-A9EF-6B0912BC391D}" type="presOf" srcId="{C877D7B9-3841-49D2-9CE7-8B8CADAEE9FD}" destId="{4E80135B-06E2-49BE-9C46-B6D61F5A280A}" srcOrd="0" destOrd="0" presId="urn:microsoft.com/office/officeart/2005/8/layout/process5"/>
    <dgm:cxn modelId="{B1ABD3F9-14C6-47B3-B88D-7913C899C1C8}" srcId="{C0942156-DD58-413E-A45D-219C30BB05C5}" destId="{445C663B-C610-465E-B4E5-1C5A4A254F94}" srcOrd="3" destOrd="0" parTransId="{BA5FB120-C523-4062-A11D-0B26A336B19A}" sibTransId="{A81CB894-9609-4B51-B29E-E879C570B6E3}"/>
    <dgm:cxn modelId="{68398F2F-062E-4CD9-A85F-BB336540ABFA}" type="presOf" srcId="{A81CB894-9609-4B51-B29E-E879C570B6E3}" destId="{05708904-758D-4D6B-BE48-BBEA383D1264}" srcOrd="1" destOrd="0" presId="urn:microsoft.com/office/officeart/2005/8/layout/process5"/>
    <dgm:cxn modelId="{47A03C3A-4B25-47E7-A42C-8F3C3A0FB42F}" type="presOf" srcId="{583D135B-9AB5-40F2-BDE2-491D284D47D7}" destId="{008F3E0C-E712-49D7-8573-E45329A93354}" srcOrd="0" destOrd="0" presId="urn:microsoft.com/office/officeart/2005/8/layout/process5"/>
    <dgm:cxn modelId="{B3CD9166-2D9A-48E1-AFF8-FB24A24789DB}" type="presOf" srcId="{1DC62FDB-8414-466C-9947-18DBDAD46BB5}" destId="{FF9BFD86-959E-4B73-9E72-3B5A0BEED94C}" srcOrd="0" destOrd="0" presId="urn:microsoft.com/office/officeart/2005/8/layout/process5"/>
    <dgm:cxn modelId="{D72211A2-240A-435B-B206-67B77C05769C}" srcId="{C0942156-DD58-413E-A45D-219C30BB05C5}" destId="{C646B12D-2A9D-4835-A504-9B4FB4E8793E}" srcOrd="1" destOrd="0" parTransId="{54FE6DB7-8E1C-436A-9D4B-81A66985E1B0}" sibTransId="{1DC62FDB-8414-466C-9947-18DBDAD46BB5}"/>
    <dgm:cxn modelId="{D702C2AD-998E-46D9-B9ED-F2933327CC0B}" type="presOf" srcId="{3D82D2A1-2AAA-40A5-9436-68AFBD606A30}" destId="{9441F050-A7AD-4326-9950-FE9D3FC3953B}" srcOrd="1" destOrd="0" presId="urn:microsoft.com/office/officeart/2005/8/layout/process5"/>
    <dgm:cxn modelId="{DBDF8BEA-03E8-430E-A151-8346FDF5194B}" srcId="{C0942156-DD58-413E-A45D-219C30BB05C5}" destId="{F1B2ABC3-7148-49DD-A3C1-145ACE51C506}" srcOrd="10" destOrd="0" parTransId="{C38D1A7B-8B23-4D25-9128-DFAFD2AB935B}" sibTransId="{BC9FC91C-272F-44A2-B366-E74A24A4C023}"/>
    <dgm:cxn modelId="{7162B2F6-91E9-49D7-9CBE-0039C523695F}" type="presOf" srcId="{1ACBADA0-2D8E-4C5D-8E3B-0E7D920963DF}" destId="{D3AA00F3-9D74-4E05-BB0C-D6CF5B027F90}" srcOrd="0" destOrd="0" presId="urn:microsoft.com/office/officeart/2005/8/layout/process5"/>
    <dgm:cxn modelId="{3B13411B-476A-44DA-B5CA-BFD211944A14}" srcId="{C0942156-DD58-413E-A45D-219C30BB05C5}" destId="{583D135B-9AB5-40F2-BDE2-491D284D47D7}" srcOrd="6" destOrd="0" parTransId="{E4DB7BC3-9A90-4320-BC8F-D3FDFD0C90C9}" sibTransId="{03C046FB-F589-4388-92E8-131441681865}"/>
    <dgm:cxn modelId="{E6333289-C3D6-43F1-9281-25A997FAD9D9}" type="presOf" srcId="{816CC4D1-2BBB-4948-AB4C-D9F93C35C1E2}" destId="{98B73C60-7A87-45C9-8A2E-920DED4123A3}" srcOrd="0" destOrd="0" presId="urn:microsoft.com/office/officeart/2005/8/layout/process5"/>
    <dgm:cxn modelId="{76835336-B5AA-4ADF-948E-5DD51FFC8B81}" type="presOf" srcId="{6929EA77-E5C6-4159-94A1-7566A14864DD}" destId="{45F4B527-B905-4806-8CC1-8AD880BD933E}" srcOrd="0" destOrd="0" presId="urn:microsoft.com/office/officeart/2005/8/layout/process5"/>
    <dgm:cxn modelId="{6DB808CA-FD76-4D3F-AA60-E8DAD8AA532B}" type="presOf" srcId="{A81CB894-9609-4B51-B29E-E879C570B6E3}" destId="{A09DAE18-AD10-4708-B3B1-CD5625E3532F}" srcOrd="0" destOrd="0" presId="urn:microsoft.com/office/officeart/2005/8/layout/process5"/>
    <dgm:cxn modelId="{22B95ADE-240D-4E9E-A01B-83DFBB3089B7}" type="presOf" srcId="{C37C23D9-728F-48AF-8DCD-9695035AA752}" destId="{919357BF-0FA8-4507-8AFB-550151A71E43}" srcOrd="1" destOrd="0" presId="urn:microsoft.com/office/officeart/2005/8/layout/process5"/>
    <dgm:cxn modelId="{64659543-045C-4A0F-99D1-6F7FC6D9D05C}" type="presOf" srcId="{206F3602-397C-430C-81B8-850D4F5C343D}" destId="{FBBDB3E1-1D19-4BAC-9C55-F4406BCD5137}" srcOrd="0" destOrd="0" presId="urn:microsoft.com/office/officeart/2005/8/layout/process5"/>
    <dgm:cxn modelId="{BCA5F977-2C78-48DD-AC80-38A0E604C0EE}" srcId="{C0942156-DD58-413E-A45D-219C30BB05C5}" destId="{1ACBADA0-2D8E-4C5D-8E3B-0E7D920963DF}" srcOrd="4" destOrd="0" parTransId="{8E6B5EC0-7BF9-4698-A922-596134E09D9E}" sibTransId="{6929EA77-E5C6-4159-94A1-7566A14864DD}"/>
    <dgm:cxn modelId="{C83C48B8-18C3-4842-BC1E-98E158065176}" type="presOf" srcId="{03C046FB-F589-4388-92E8-131441681865}" destId="{81B25B9B-D514-43C2-A2FE-D62E14275ADB}" srcOrd="0" destOrd="0" presId="urn:microsoft.com/office/officeart/2005/8/layout/process5"/>
    <dgm:cxn modelId="{36F093C8-1E7C-43AE-973D-EEF50F761E4F}" type="presOf" srcId="{0B4CBEE3-305B-437A-9320-70BB4A8F5DA2}" destId="{9F4CBD0A-F503-4A02-B8AC-132E31AF1B44}" srcOrd="1" destOrd="0" presId="urn:microsoft.com/office/officeart/2005/8/layout/process5"/>
    <dgm:cxn modelId="{FF8F8E8D-8463-4B43-BA8D-EE65069110FD}" type="presOf" srcId="{C37C23D9-728F-48AF-8DCD-9695035AA752}" destId="{2D247C69-B2F3-4551-B298-26A950820DCF}" srcOrd="0" destOrd="0" presId="urn:microsoft.com/office/officeart/2005/8/layout/process5"/>
    <dgm:cxn modelId="{6BF93A45-0DA2-4C55-969A-BE7AF296FBBE}" type="presOf" srcId="{C0942156-DD58-413E-A45D-219C30BB05C5}" destId="{F41FA29D-6EAF-4F2A-A9A5-F15196362CD3}" srcOrd="0" destOrd="0" presId="urn:microsoft.com/office/officeart/2005/8/layout/process5"/>
    <dgm:cxn modelId="{08221B72-BDD1-44F9-8391-864AB300B3B5}" type="presOf" srcId="{5A264DF6-5067-489E-A1A8-6BAB68F857FC}" destId="{02ED77F8-DC13-4315-9095-F4E512F4E50F}" srcOrd="0" destOrd="0" presId="urn:microsoft.com/office/officeart/2005/8/layout/process5"/>
    <dgm:cxn modelId="{1F5513D3-1F8E-4238-84D2-BCDB0B4CB221}" type="presOf" srcId="{F4F8E216-1067-42E6-9092-FC96571F3420}" destId="{B3CDDEF4-6A09-4CDD-94F5-21A2AEFC08D6}" srcOrd="1" destOrd="0" presId="urn:microsoft.com/office/officeart/2005/8/layout/process5"/>
    <dgm:cxn modelId="{B8A7F31F-3816-4F13-894A-AE09D4342A6A}" type="presOf" srcId="{F68A97EF-8999-4CF3-8B66-732A83C3AAAB}" destId="{51B6920B-7FC1-4664-9120-5929261EF2D3}" srcOrd="0" destOrd="0" presId="urn:microsoft.com/office/officeart/2005/8/layout/process5"/>
    <dgm:cxn modelId="{1642270A-CB65-4830-B707-F1571F86F033}" type="presOf" srcId="{03C046FB-F589-4388-92E8-131441681865}" destId="{15E06411-3BAB-4362-84CB-460FF0CAF885}" srcOrd="1" destOrd="0" presId="urn:microsoft.com/office/officeart/2005/8/layout/process5"/>
    <dgm:cxn modelId="{F68DA006-7DFC-4886-B834-DA4FA2FA1F5B}" type="presOf" srcId="{F1B2ABC3-7148-49DD-A3C1-145ACE51C506}" destId="{DFA7EE88-DF11-4720-A8E7-8F41409AEA50}" srcOrd="0" destOrd="0" presId="urn:microsoft.com/office/officeart/2005/8/layout/process5"/>
    <dgm:cxn modelId="{6AA9FEE4-C967-479C-8578-99F43D0300CD}" type="presOf" srcId="{816CC4D1-2BBB-4948-AB4C-D9F93C35C1E2}" destId="{4E28C055-7D58-4153-A9C2-BF02815789B6}" srcOrd="1" destOrd="0" presId="urn:microsoft.com/office/officeart/2005/8/layout/process5"/>
    <dgm:cxn modelId="{604B9D70-7821-4CE0-9488-91C03DC2784D}" type="presOf" srcId="{3D82D2A1-2AAA-40A5-9436-68AFBD606A30}" destId="{6A299AE2-00B0-4DB9-945F-C238DDD4683F}" srcOrd="0" destOrd="0" presId="urn:microsoft.com/office/officeart/2005/8/layout/process5"/>
    <dgm:cxn modelId="{17F6ABA1-F25C-492F-81B6-B112B5F0B15F}" type="presOf" srcId="{67A2738B-6248-41FB-B6AA-2E357A05F9A5}" destId="{E53651AE-84C4-4C8D-9204-C96D5A3282B6}" srcOrd="0" destOrd="0" presId="urn:microsoft.com/office/officeart/2005/8/layout/process5"/>
    <dgm:cxn modelId="{3BD5A862-93E3-4503-96CA-E7AB2C093092}" srcId="{C0942156-DD58-413E-A45D-219C30BB05C5}" destId="{ACC4D3DE-81B2-4501-9B9B-A4987A35710C}" srcOrd="0" destOrd="0" parTransId="{DD9D5D54-5F2C-4239-BB1A-6C8385224273}" sibTransId="{816CC4D1-2BBB-4948-AB4C-D9F93C35C1E2}"/>
    <dgm:cxn modelId="{1B09794C-1EBD-431F-A566-EDA2BAC9CFEA}" srcId="{C0942156-DD58-413E-A45D-219C30BB05C5}" destId="{F68A97EF-8999-4CF3-8B66-732A83C3AAAB}" srcOrd="8" destOrd="0" parTransId="{620DB5ED-8159-4C0D-9D01-8AF15E1DFA3F}" sibTransId="{F4F8E216-1067-42E6-9092-FC96571F3420}"/>
    <dgm:cxn modelId="{A270594D-A959-40F8-891A-1F936B24FD8D}" srcId="{C0942156-DD58-413E-A45D-219C30BB05C5}" destId="{5A264DF6-5067-489E-A1A8-6BAB68F857FC}" srcOrd="7" destOrd="0" parTransId="{96761185-01C5-4A96-AF40-AF0CC3407B7E}" sibTransId="{0B4CBEE3-305B-437A-9320-70BB4A8F5DA2}"/>
    <dgm:cxn modelId="{EA0CD06B-4885-4AE3-9568-1F1E2B2F38D5}" srcId="{C0942156-DD58-413E-A45D-219C30BB05C5}" destId="{67A2738B-6248-41FB-B6AA-2E357A05F9A5}" srcOrd="5" destOrd="0" parTransId="{A08FF2BB-FA60-4681-81B9-3F875B7A64F7}" sibTransId="{206F3602-397C-430C-81B8-850D4F5C343D}"/>
    <dgm:cxn modelId="{3A1C9267-AD35-473E-AB49-0A436532599D}" type="presOf" srcId="{1DC62FDB-8414-466C-9947-18DBDAD46BB5}" destId="{12586258-D292-4BEB-ABB6-E9D97CD04A5A}" srcOrd="1" destOrd="0" presId="urn:microsoft.com/office/officeart/2005/8/layout/process5"/>
    <dgm:cxn modelId="{7A1F3334-88AE-430C-9319-AD759D8A91AF}" type="presOf" srcId="{BBE5B0D0-6C1C-4326-BC84-F40EB611F593}" destId="{6B69367F-336D-4FA9-A4A4-8197B535F152}" srcOrd="0" destOrd="0" presId="urn:microsoft.com/office/officeart/2005/8/layout/process5"/>
    <dgm:cxn modelId="{FB509869-DC93-4EA6-A96C-B74D8E347802}" type="presOf" srcId="{0B4CBEE3-305B-437A-9320-70BB4A8F5DA2}" destId="{53E92E59-E957-46DF-8F47-F01067B41292}" srcOrd="0" destOrd="0" presId="urn:microsoft.com/office/officeart/2005/8/layout/process5"/>
    <dgm:cxn modelId="{3A35D3F8-602D-4BE4-9E3C-BD62AFDFEB28}" type="presOf" srcId="{C646B12D-2A9D-4835-A504-9B4FB4E8793E}" destId="{164C64C3-EC6C-4B5A-B3E5-76C004871BA9}" srcOrd="0" destOrd="0" presId="urn:microsoft.com/office/officeart/2005/8/layout/process5"/>
    <dgm:cxn modelId="{81AEB289-7788-4B34-9A46-4BFDE3ECD827}" type="presOf" srcId="{F4F8E216-1067-42E6-9092-FC96571F3420}" destId="{702736A4-8393-47BF-80BB-8B178116F246}" srcOrd="0" destOrd="0" presId="urn:microsoft.com/office/officeart/2005/8/layout/process5"/>
    <dgm:cxn modelId="{558F5CED-691C-4114-BBFD-0C0F9074358F}" type="presOf" srcId="{6929EA77-E5C6-4159-94A1-7566A14864DD}" destId="{1DCA8CAB-4B70-43F0-A2DE-E71E67E1B28B}" srcOrd="1" destOrd="0" presId="urn:microsoft.com/office/officeart/2005/8/layout/process5"/>
    <dgm:cxn modelId="{C56628A3-38B2-408A-89FB-189CD02FD24E}" type="presOf" srcId="{ACC4D3DE-81B2-4501-9B9B-A4987A35710C}" destId="{CD2D3656-36CB-4A09-B94A-A5C9FE2FCFDB}" srcOrd="0" destOrd="0" presId="urn:microsoft.com/office/officeart/2005/8/layout/process5"/>
    <dgm:cxn modelId="{30D83D82-E8D9-446B-94B8-DE988D3905B0}" type="presOf" srcId="{445C663B-C610-465E-B4E5-1C5A4A254F94}" destId="{435736E0-2B51-4F2F-B044-9F79BB1E57FD}" srcOrd="0" destOrd="0" presId="urn:microsoft.com/office/officeart/2005/8/layout/process5"/>
    <dgm:cxn modelId="{AFAED3A5-07C7-46F9-811C-39B33C511760}" type="presOf" srcId="{206F3602-397C-430C-81B8-850D4F5C343D}" destId="{F23B0ECA-B5F0-4049-ACC6-7E5AF0580FF0}" srcOrd="1" destOrd="0" presId="urn:microsoft.com/office/officeart/2005/8/layout/process5"/>
    <dgm:cxn modelId="{8E24BC19-C0D5-4B91-8807-26D45FC826A7}" srcId="{C0942156-DD58-413E-A45D-219C30BB05C5}" destId="{BBE5B0D0-6C1C-4326-BC84-F40EB611F593}" srcOrd="9" destOrd="0" parTransId="{878375DC-9E0B-415F-BB70-30FFB69FC04F}" sibTransId="{3D82D2A1-2AAA-40A5-9436-68AFBD606A30}"/>
    <dgm:cxn modelId="{0A3A1A90-C3C0-4A10-B9C8-808332FAD2D7}" type="presParOf" srcId="{F41FA29D-6EAF-4F2A-A9A5-F15196362CD3}" destId="{CD2D3656-36CB-4A09-B94A-A5C9FE2FCFDB}" srcOrd="0" destOrd="0" presId="urn:microsoft.com/office/officeart/2005/8/layout/process5"/>
    <dgm:cxn modelId="{54B655D6-4EB9-4874-AEA3-6746122A7142}" type="presParOf" srcId="{F41FA29D-6EAF-4F2A-A9A5-F15196362CD3}" destId="{98B73C60-7A87-45C9-8A2E-920DED4123A3}" srcOrd="1" destOrd="0" presId="urn:microsoft.com/office/officeart/2005/8/layout/process5"/>
    <dgm:cxn modelId="{13A86CAB-8F5A-4FD5-8FEC-32E78F9623C3}" type="presParOf" srcId="{98B73C60-7A87-45C9-8A2E-920DED4123A3}" destId="{4E28C055-7D58-4153-A9C2-BF02815789B6}" srcOrd="0" destOrd="0" presId="urn:microsoft.com/office/officeart/2005/8/layout/process5"/>
    <dgm:cxn modelId="{FB583053-D7C7-48A9-8ED6-9DF3769073AC}" type="presParOf" srcId="{F41FA29D-6EAF-4F2A-A9A5-F15196362CD3}" destId="{164C64C3-EC6C-4B5A-B3E5-76C004871BA9}" srcOrd="2" destOrd="0" presId="urn:microsoft.com/office/officeart/2005/8/layout/process5"/>
    <dgm:cxn modelId="{800C9214-41AF-4666-A575-B3698D66D87A}" type="presParOf" srcId="{F41FA29D-6EAF-4F2A-A9A5-F15196362CD3}" destId="{FF9BFD86-959E-4B73-9E72-3B5A0BEED94C}" srcOrd="3" destOrd="0" presId="urn:microsoft.com/office/officeart/2005/8/layout/process5"/>
    <dgm:cxn modelId="{04399AF6-4870-4702-9040-39CC02F5B7A3}" type="presParOf" srcId="{FF9BFD86-959E-4B73-9E72-3B5A0BEED94C}" destId="{12586258-D292-4BEB-ABB6-E9D97CD04A5A}" srcOrd="0" destOrd="0" presId="urn:microsoft.com/office/officeart/2005/8/layout/process5"/>
    <dgm:cxn modelId="{D3127A22-A19B-4F7A-97B9-EA7EEEE9FE14}" type="presParOf" srcId="{F41FA29D-6EAF-4F2A-A9A5-F15196362CD3}" destId="{4E80135B-06E2-49BE-9C46-B6D61F5A280A}" srcOrd="4" destOrd="0" presId="urn:microsoft.com/office/officeart/2005/8/layout/process5"/>
    <dgm:cxn modelId="{4E5A1194-CF4A-428A-BC97-0539D635914E}" type="presParOf" srcId="{F41FA29D-6EAF-4F2A-A9A5-F15196362CD3}" destId="{2D247C69-B2F3-4551-B298-26A950820DCF}" srcOrd="5" destOrd="0" presId="urn:microsoft.com/office/officeart/2005/8/layout/process5"/>
    <dgm:cxn modelId="{FB057913-5018-4F05-BC8D-7BC124B92D64}" type="presParOf" srcId="{2D247C69-B2F3-4551-B298-26A950820DCF}" destId="{919357BF-0FA8-4507-8AFB-550151A71E43}" srcOrd="0" destOrd="0" presId="urn:microsoft.com/office/officeart/2005/8/layout/process5"/>
    <dgm:cxn modelId="{9D1BA0BA-1B44-4029-9E81-B2ABCD781450}" type="presParOf" srcId="{F41FA29D-6EAF-4F2A-A9A5-F15196362CD3}" destId="{435736E0-2B51-4F2F-B044-9F79BB1E57FD}" srcOrd="6" destOrd="0" presId="urn:microsoft.com/office/officeart/2005/8/layout/process5"/>
    <dgm:cxn modelId="{A73A47AC-EE24-45F7-8653-2F6F003D3E85}" type="presParOf" srcId="{F41FA29D-6EAF-4F2A-A9A5-F15196362CD3}" destId="{A09DAE18-AD10-4708-B3B1-CD5625E3532F}" srcOrd="7" destOrd="0" presId="urn:microsoft.com/office/officeart/2005/8/layout/process5"/>
    <dgm:cxn modelId="{6C712BD7-A8FD-445D-991D-8D468BDEDA69}" type="presParOf" srcId="{A09DAE18-AD10-4708-B3B1-CD5625E3532F}" destId="{05708904-758D-4D6B-BE48-BBEA383D1264}" srcOrd="0" destOrd="0" presId="urn:microsoft.com/office/officeart/2005/8/layout/process5"/>
    <dgm:cxn modelId="{801B5DD5-8AFC-46EC-A3A0-E19D25FEE7B5}" type="presParOf" srcId="{F41FA29D-6EAF-4F2A-A9A5-F15196362CD3}" destId="{D3AA00F3-9D74-4E05-BB0C-D6CF5B027F90}" srcOrd="8" destOrd="0" presId="urn:microsoft.com/office/officeart/2005/8/layout/process5"/>
    <dgm:cxn modelId="{C10A5394-A337-4695-AE0B-0ED0AFC8D72D}" type="presParOf" srcId="{F41FA29D-6EAF-4F2A-A9A5-F15196362CD3}" destId="{45F4B527-B905-4806-8CC1-8AD880BD933E}" srcOrd="9" destOrd="0" presId="urn:microsoft.com/office/officeart/2005/8/layout/process5"/>
    <dgm:cxn modelId="{6A934976-E16E-4F0E-AC74-3EC84712B867}" type="presParOf" srcId="{45F4B527-B905-4806-8CC1-8AD880BD933E}" destId="{1DCA8CAB-4B70-43F0-A2DE-E71E67E1B28B}" srcOrd="0" destOrd="0" presId="urn:microsoft.com/office/officeart/2005/8/layout/process5"/>
    <dgm:cxn modelId="{7FE99750-159C-4C4D-ADDD-DE3A7C75CBE2}" type="presParOf" srcId="{F41FA29D-6EAF-4F2A-A9A5-F15196362CD3}" destId="{E53651AE-84C4-4C8D-9204-C96D5A3282B6}" srcOrd="10" destOrd="0" presId="urn:microsoft.com/office/officeart/2005/8/layout/process5"/>
    <dgm:cxn modelId="{581FB829-590E-452F-8DAC-89185F21B04F}" type="presParOf" srcId="{F41FA29D-6EAF-4F2A-A9A5-F15196362CD3}" destId="{FBBDB3E1-1D19-4BAC-9C55-F4406BCD5137}" srcOrd="11" destOrd="0" presId="urn:microsoft.com/office/officeart/2005/8/layout/process5"/>
    <dgm:cxn modelId="{16795D3A-83EC-4F62-97A3-EB8A9E3BA2C0}" type="presParOf" srcId="{FBBDB3E1-1D19-4BAC-9C55-F4406BCD5137}" destId="{F23B0ECA-B5F0-4049-ACC6-7E5AF0580FF0}" srcOrd="0" destOrd="0" presId="urn:microsoft.com/office/officeart/2005/8/layout/process5"/>
    <dgm:cxn modelId="{C785B4AB-54F7-4778-BDE2-D75371A4610F}" type="presParOf" srcId="{F41FA29D-6EAF-4F2A-A9A5-F15196362CD3}" destId="{008F3E0C-E712-49D7-8573-E45329A93354}" srcOrd="12" destOrd="0" presId="urn:microsoft.com/office/officeart/2005/8/layout/process5"/>
    <dgm:cxn modelId="{B6E6DFAF-C0A8-4419-B966-954499B5D1F3}" type="presParOf" srcId="{F41FA29D-6EAF-4F2A-A9A5-F15196362CD3}" destId="{81B25B9B-D514-43C2-A2FE-D62E14275ADB}" srcOrd="13" destOrd="0" presId="urn:microsoft.com/office/officeart/2005/8/layout/process5"/>
    <dgm:cxn modelId="{C65613DF-B0E2-4AC3-B193-C5F5413B31B0}" type="presParOf" srcId="{81B25B9B-D514-43C2-A2FE-D62E14275ADB}" destId="{15E06411-3BAB-4362-84CB-460FF0CAF885}" srcOrd="0" destOrd="0" presId="urn:microsoft.com/office/officeart/2005/8/layout/process5"/>
    <dgm:cxn modelId="{CC812C72-9391-4C94-9BD5-91D583B1CA3A}" type="presParOf" srcId="{F41FA29D-6EAF-4F2A-A9A5-F15196362CD3}" destId="{02ED77F8-DC13-4315-9095-F4E512F4E50F}" srcOrd="14" destOrd="0" presId="urn:microsoft.com/office/officeart/2005/8/layout/process5"/>
    <dgm:cxn modelId="{3C5FDE65-0B87-4559-8F56-D4FD3A7D5E45}" type="presParOf" srcId="{F41FA29D-6EAF-4F2A-A9A5-F15196362CD3}" destId="{53E92E59-E957-46DF-8F47-F01067B41292}" srcOrd="15" destOrd="0" presId="urn:microsoft.com/office/officeart/2005/8/layout/process5"/>
    <dgm:cxn modelId="{60DC4999-5711-488E-9AB3-8C8DEA141E3A}" type="presParOf" srcId="{53E92E59-E957-46DF-8F47-F01067B41292}" destId="{9F4CBD0A-F503-4A02-B8AC-132E31AF1B44}" srcOrd="0" destOrd="0" presId="urn:microsoft.com/office/officeart/2005/8/layout/process5"/>
    <dgm:cxn modelId="{DC3B61F1-3E09-46B1-B2CB-ACA4265C2144}" type="presParOf" srcId="{F41FA29D-6EAF-4F2A-A9A5-F15196362CD3}" destId="{51B6920B-7FC1-4664-9120-5929261EF2D3}" srcOrd="16" destOrd="0" presId="urn:microsoft.com/office/officeart/2005/8/layout/process5"/>
    <dgm:cxn modelId="{72A7D33C-1DED-442A-8AFE-A1732EC19EF3}" type="presParOf" srcId="{F41FA29D-6EAF-4F2A-A9A5-F15196362CD3}" destId="{702736A4-8393-47BF-80BB-8B178116F246}" srcOrd="17" destOrd="0" presId="urn:microsoft.com/office/officeart/2005/8/layout/process5"/>
    <dgm:cxn modelId="{F105F08B-E073-49F8-98B8-659E182C57DF}" type="presParOf" srcId="{702736A4-8393-47BF-80BB-8B178116F246}" destId="{B3CDDEF4-6A09-4CDD-94F5-21A2AEFC08D6}" srcOrd="0" destOrd="0" presId="urn:microsoft.com/office/officeart/2005/8/layout/process5"/>
    <dgm:cxn modelId="{C560D5CE-666A-46C3-9681-4CDD4B9CFF87}" type="presParOf" srcId="{F41FA29D-6EAF-4F2A-A9A5-F15196362CD3}" destId="{6B69367F-336D-4FA9-A4A4-8197B535F152}" srcOrd="18" destOrd="0" presId="urn:microsoft.com/office/officeart/2005/8/layout/process5"/>
    <dgm:cxn modelId="{2AADAD11-239A-45A9-9342-470A210DB150}" type="presParOf" srcId="{F41FA29D-6EAF-4F2A-A9A5-F15196362CD3}" destId="{6A299AE2-00B0-4DB9-945F-C238DDD4683F}" srcOrd="19" destOrd="0" presId="urn:microsoft.com/office/officeart/2005/8/layout/process5"/>
    <dgm:cxn modelId="{242B2D9E-1E4D-4F12-A4A8-06605D1787CD}" type="presParOf" srcId="{6A299AE2-00B0-4DB9-945F-C238DDD4683F}" destId="{9441F050-A7AD-4326-9950-FE9D3FC3953B}" srcOrd="0" destOrd="0" presId="urn:microsoft.com/office/officeart/2005/8/layout/process5"/>
    <dgm:cxn modelId="{6D226E91-BDCC-4F9E-8179-14AFBAC42E21}" type="presParOf" srcId="{F41FA29D-6EAF-4F2A-A9A5-F15196362CD3}" destId="{DFA7EE88-DF11-4720-A8E7-8F41409AEA50}" srcOrd="2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2D3656-36CB-4A09-B94A-A5C9FE2FCFDB}">
      <dsp:nvSpPr>
        <dsp:cNvPr id="0" name=""/>
        <dsp:cNvSpPr/>
      </dsp:nvSpPr>
      <dsp:spPr>
        <a:xfrm>
          <a:off x="452701" y="0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8:00</a:t>
          </a: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起床</a:t>
          </a:r>
          <a:endParaRPr lang="zh-TW" altLang="en-US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84914" y="32213"/>
        <a:ext cx="1768615" cy="1035398"/>
      </dsp:txXfrm>
    </dsp:sp>
    <dsp:sp modelId="{98B73C60-7A87-45C9-8A2E-920DED4123A3}">
      <dsp:nvSpPr>
        <dsp:cNvPr id="0" name=""/>
        <dsp:cNvSpPr/>
      </dsp:nvSpPr>
      <dsp:spPr>
        <a:xfrm rot="175">
          <a:off x="2455672" y="322681"/>
          <a:ext cx="409375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2455672" y="413597"/>
        <a:ext cx="286563" cy="272756"/>
      </dsp:txXfrm>
    </dsp:sp>
    <dsp:sp modelId="{164C64C3-EC6C-4B5A-B3E5-76C004871BA9}">
      <dsp:nvSpPr>
        <dsp:cNvPr id="0" name=""/>
        <dsp:cNvSpPr/>
      </dsp:nvSpPr>
      <dsp:spPr>
        <a:xfrm>
          <a:off x="3058150" y="132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365017"/>
            <a:satOff val="1217"/>
            <a:lumOff val="192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 </a:t>
          </a:r>
          <a:r>
            <a:rPr lang="en-US" altLang="zh-TW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到樂園</a:t>
          </a:r>
          <a:endParaRPr lang="zh-TW" altLang="en-US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090363" y="32345"/>
        <a:ext cx="1768615" cy="1035398"/>
      </dsp:txXfrm>
    </dsp:sp>
    <dsp:sp modelId="{FF9BFD86-959E-4B73-9E72-3B5A0BEED94C}">
      <dsp:nvSpPr>
        <dsp:cNvPr id="0" name=""/>
        <dsp:cNvSpPr/>
      </dsp:nvSpPr>
      <dsp:spPr>
        <a:xfrm rot="21599810">
          <a:off x="5016483" y="322682"/>
          <a:ext cx="301839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05575"/>
            <a:satOff val="1353"/>
            <a:lumOff val="213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5016483" y="413604"/>
        <a:ext cx="211287" cy="272756"/>
      </dsp:txXfrm>
    </dsp:sp>
    <dsp:sp modelId="{4E80135B-06E2-49BE-9C46-B6D61F5A280A}">
      <dsp:nvSpPr>
        <dsp:cNvPr id="0" name=""/>
        <dsp:cNvSpPr/>
      </dsp:nvSpPr>
      <dsp:spPr>
        <a:xfrm>
          <a:off x="5460699" y="0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730035"/>
            <a:satOff val="2435"/>
            <a:lumOff val="384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492912" y="32213"/>
        <a:ext cx="1768615" cy="1035398"/>
      </dsp:txXfrm>
    </dsp:sp>
    <dsp:sp modelId="{2D247C69-B2F3-4551-B298-26A950820DCF}">
      <dsp:nvSpPr>
        <dsp:cNvPr id="0" name=""/>
        <dsp:cNvSpPr/>
      </dsp:nvSpPr>
      <dsp:spPr>
        <a:xfrm rot="171">
          <a:off x="7479426" y="322681"/>
          <a:ext cx="447332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811150"/>
            <a:satOff val="2705"/>
            <a:lumOff val="427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7479426" y="413597"/>
        <a:ext cx="313132" cy="272756"/>
      </dsp:txXfrm>
    </dsp:sp>
    <dsp:sp modelId="{435736E0-2B51-4F2F-B044-9F79BB1E57FD}">
      <dsp:nvSpPr>
        <dsp:cNvPr id="0" name=""/>
        <dsp:cNvSpPr/>
      </dsp:nvSpPr>
      <dsp:spPr>
        <a:xfrm>
          <a:off x="8137764" y="132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1095052"/>
            <a:satOff val="3652"/>
            <a:lumOff val="576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8169977" y="32345"/>
        <a:ext cx="1768615" cy="1035398"/>
      </dsp:txXfrm>
    </dsp:sp>
    <dsp:sp modelId="{A09DAE18-AD10-4708-B3B1-CD5625E3532F}">
      <dsp:nvSpPr>
        <dsp:cNvPr id="0" name=""/>
        <dsp:cNvSpPr/>
      </dsp:nvSpPr>
      <dsp:spPr>
        <a:xfrm rot="5300814">
          <a:off x="8886035" y="1228270"/>
          <a:ext cx="388766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216724"/>
            <a:satOff val="4058"/>
            <a:lumOff val="640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-5400000">
        <a:off x="8942358" y="1261208"/>
        <a:ext cx="272756" cy="272136"/>
      </dsp:txXfrm>
    </dsp:sp>
    <dsp:sp modelId="{D3AA00F3-9D74-4E05-BB0C-D6CF5B027F90}">
      <dsp:nvSpPr>
        <dsp:cNvPr id="0" name=""/>
        <dsp:cNvSpPr/>
      </dsp:nvSpPr>
      <dsp:spPr>
        <a:xfrm>
          <a:off x="8190666" y="1833174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1460069"/>
            <a:satOff val="4870"/>
            <a:lumOff val="768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8222879" y="1865387"/>
        <a:ext cx="1768615" cy="1035398"/>
      </dsp:txXfrm>
    </dsp:sp>
    <dsp:sp modelId="{45F4B527-B905-4806-8CC1-8AD880BD933E}">
      <dsp:nvSpPr>
        <dsp:cNvPr id="0" name=""/>
        <dsp:cNvSpPr/>
      </dsp:nvSpPr>
      <dsp:spPr>
        <a:xfrm rot="10800000">
          <a:off x="7640754" y="2155789"/>
          <a:ext cx="388604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622299"/>
            <a:satOff val="5411"/>
            <a:lumOff val="854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7757335" y="2246708"/>
        <a:ext cx="272023" cy="272756"/>
      </dsp:txXfrm>
    </dsp:sp>
    <dsp:sp modelId="{E53651AE-84C4-4C8D-9204-C96D5A3282B6}">
      <dsp:nvSpPr>
        <dsp:cNvPr id="0" name=""/>
        <dsp:cNvSpPr/>
      </dsp:nvSpPr>
      <dsp:spPr>
        <a:xfrm>
          <a:off x="5624408" y="1833174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1825086"/>
            <a:satOff val="6087"/>
            <a:lumOff val="960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幸福碰碰車</a:t>
          </a:r>
          <a:endParaRPr lang="zh-TW" altLang="en-US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656621" y="1865387"/>
        <a:ext cx="1768615" cy="1035398"/>
      </dsp:txXfrm>
    </dsp:sp>
    <dsp:sp modelId="{FBBDB3E1-1D19-4BAC-9C55-F4406BCD5137}">
      <dsp:nvSpPr>
        <dsp:cNvPr id="0" name=""/>
        <dsp:cNvSpPr/>
      </dsp:nvSpPr>
      <dsp:spPr>
        <a:xfrm rot="10800000">
          <a:off x="5074495" y="2155789"/>
          <a:ext cx="388604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027874"/>
            <a:satOff val="6763"/>
            <a:lumOff val="1067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5191076" y="2246708"/>
        <a:ext cx="272023" cy="272756"/>
      </dsp:txXfrm>
    </dsp:sp>
    <dsp:sp modelId="{008F3E0C-E712-49D7-8573-E45329A93354}">
      <dsp:nvSpPr>
        <dsp:cNvPr id="0" name=""/>
        <dsp:cNvSpPr/>
      </dsp:nvSpPr>
      <dsp:spPr>
        <a:xfrm>
          <a:off x="3058150" y="1833174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2190104"/>
            <a:satOff val="7304"/>
            <a:lumOff val="1153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090363" y="1865387"/>
        <a:ext cx="1768615" cy="1035398"/>
      </dsp:txXfrm>
    </dsp:sp>
    <dsp:sp modelId="{81B25B9B-D514-43C2-A2FE-D62E14275ADB}">
      <dsp:nvSpPr>
        <dsp:cNvPr id="0" name=""/>
        <dsp:cNvSpPr/>
      </dsp:nvSpPr>
      <dsp:spPr>
        <a:xfrm rot="10800000">
          <a:off x="2508237" y="2155789"/>
          <a:ext cx="388604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433449"/>
            <a:satOff val="8116"/>
            <a:lumOff val="1281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2624818" y="2246708"/>
        <a:ext cx="272023" cy="272756"/>
      </dsp:txXfrm>
    </dsp:sp>
    <dsp:sp modelId="{02ED77F8-DC13-4315-9095-F4E512F4E50F}">
      <dsp:nvSpPr>
        <dsp:cNvPr id="0" name=""/>
        <dsp:cNvSpPr/>
      </dsp:nvSpPr>
      <dsp:spPr>
        <a:xfrm>
          <a:off x="491891" y="1833174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2555121"/>
            <a:satOff val="8522"/>
            <a:lumOff val="1345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吃飯</a:t>
          </a:r>
          <a:endParaRPr lang="zh-TW" altLang="en-US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24104" y="1865387"/>
        <a:ext cx="1768615" cy="1035398"/>
      </dsp:txXfrm>
    </dsp:sp>
    <dsp:sp modelId="{53E92E59-E957-46DF-8F47-F01067B41292}">
      <dsp:nvSpPr>
        <dsp:cNvPr id="0" name=""/>
        <dsp:cNvSpPr/>
      </dsp:nvSpPr>
      <dsp:spPr>
        <a:xfrm rot="5400000">
          <a:off x="1214110" y="3061312"/>
          <a:ext cx="388604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839023"/>
            <a:satOff val="9469"/>
            <a:lumOff val="1494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-5400000">
        <a:off x="1272035" y="3094307"/>
        <a:ext cx="272756" cy="272023"/>
      </dsp:txXfrm>
    </dsp:sp>
    <dsp:sp modelId="{51B6920B-7FC1-4664-9120-5929261EF2D3}">
      <dsp:nvSpPr>
        <dsp:cNvPr id="0" name=""/>
        <dsp:cNvSpPr/>
      </dsp:nvSpPr>
      <dsp:spPr>
        <a:xfrm>
          <a:off x="491891" y="3666216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2920138"/>
            <a:satOff val="9739"/>
            <a:lumOff val="1537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0" i="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叢林吼吼樹屋</a:t>
          </a:r>
          <a:endParaRPr lang="en-US" altLang="zh-TW" sz="2200" b="0" i="0" kern="1200" dirty="0" smtClean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24104" y="3698429"/>
        <a:ext cx="1768615" cy="1035398"/>
      </dsp:txXfrm>
    </dsp:sp>
    <dsp:sp modelId="{702736A4-8393-47BF-80BB-8B178116F246}">
      <dsp:nvSpPr>
        <dsp:cNvPr id="0" name=""/>
        <dsp:cNvSpPr/>
      </dsp:nvSpPr>
      <dsp:spPr>
        <a:xfrm>
          <a:off x="2486241" y="3988831"/>
          <a:ext cx="388604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3244598"/>
            <a:satOff val="10821"/>
            <a:lumOff val="1708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2486241" y="4079750"/>
        <a:ext cx="272023" cy="272756"/>
      </dsp:txXfrm>
    </dsp:sp>
    <dsp:sp modelId="{6B69367F-336D-4FA9-A4A4-8197B535F152}">
      <dsp:nvSpPr>
        <dsp:cNvPr id="0" name=""/>
        <dsp:cNvSpPr/>
      </dsp:nvSpPr>
      <dsp:spPr>
        <a:xfrm>
          <a:off x="3058150" y="3666216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3285155"/>
            <a:satOff val="10957"/>
            <a:lumOff val="1729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0" i="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銀河號</a:t>
          </a:r>
          <a:endParaRPr lang="en-US" altLang="zh-TW" sz="2200" b="0" i="0" kern="1200" dirty="0" smtClean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090363" y="3698429"/>
        <a:ext cx="1768615" cy="1035398"/>
      </dsp:txXfrm>
    </dsp:sp>
    <dsp:sp modelId="{6A299AE2-00B0-4DB9-945F-C238DDD4683F}">
      <dsp:nvSpPr>
        <dsp:cNvPr id="0" name=""/>
        <dsp:cNvSpPr/>
      </dsp:nvSpPr>
      <dsp:spPr>
        <a:xfrm>
          <a:off x="5052499" y="3988831"/>
          <a:ext cx="388604" cy="454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5052499" y="4079750"/>
        <a:ext cx="272023" cy="272756"/>
      </dsp:txXfrm>
    </dsp:sp>
    <dsp:sp modelId="{DFA7EE88-DF11-4720-A8E7-8F41409AEA50}">
      <dsp:nvSpPr>
        <dsp:cNvPr id="0" name=""/>
        <dsp:cNvSpPr/>
      </dsp:nvSpPr>
      <dsp:spPr>
        <a:xfrm>
          <a:off x="5624408" y="3666216"/>
          <a:ext cx="1833041" cy="1099824"/>
        </a:xfrm>
        <a:prstGeom prst="roundRect">
          <a:avLst>
            <a:gd name="adj" fmla="val 10000"/>
          </a:avLst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b="0" i="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16:00</a:t>
          </a:r>
          <a:r>
            <a:rPr lang="zh-TW" altLang="en-US" sz="2200" b="0" i="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en-US" altLang="zh-TW" sz="2200" b="0" i="0" kern="1200" dirty="0" smtClean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656621" y="3698429"/>
        <a:ext cx="1768615" cy="1035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92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64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02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5533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8825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8840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678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320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404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614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942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61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9105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36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55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418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8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5F3A482-2296-4DF9-9B8C-5AD81CC9C03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7026FAF-9EFB-45BE-99C5-31FE04F616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9087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chemeClr val="accent1">
                <a:lumMod val="60000"/>
                <a:lumOff val="40000"/>
              </a:schemeClr>
            </a:gs>
            <a:gs pos="63000">
              <a:srgbClr val="00FFFF"/>
            </a:gs>
            <a:gs pos="54000">
              <a:srgbClr val="99E4F6"/>
            </a:gs>
            <a:gs pos="72000">
              <a:schemeClr val="tx2">
                <a:lumMod val="75000"/>
              </a:schemeClr>
            </a:gs>
            <a:gs pos="35000">
              <a:schemeClr val="tx2">
                <a:lumMod val="60000"/>
                <a:lumOff val="4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CFF33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</a:t>
            </a:r>
            <a:r>
              <a:rPr lang="zh-TW" altLang="en-US" dirty="0" smtClean="0">
                <a:solidFill>
                  <a:srgbClr val="FF99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童</a:t>
            </a:r>
            <a:r>
              <a:rPr lang="zh-TW" altLang="en-US" dirty="0" smtClean="0">
                <a:solidFill>
                  <a:srgbClr val="FF9933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新</a:t>
            </a:r>
            <a:r>
              <a:rPr lang="zh-TW" altLang="en-US" dirty="0" smtClean="0">
                <a:solidFill>
                  <a:srgbClr val="00FF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樂</a:t>
            </a:r>
            <a:r>
              <a:rPr lang="zh-TW" altLang="en-US" dirty="0" smtClean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園</a:t>
            </a:r>
            <a:endParaRPr lang="zh-TW" altLang="en-US" dirty="0">
              <a:solidFill>
                <a:srgbClr val="FFFF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44369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bg2">
                <a:tint val="97000"/>
                <a:hueMod val="92000"/>
                <a:satMod val="169000"/>
                <a:lumMod val="164000"/>
              </a:schemeClr>
            </a:gs>
            <a:gs pos="55000">
              <a:srgbClr val="3596BF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43691"/>
            <a:ext cx="10515600" cy="1546997"/>
          </a:xfrm>
        </p:spPr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行程規劃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800116"/>
              </p:ext>
            </p:extLst>
          </p:nvPr>
        </p:nvGraphicFramePr>
        <p:xfrm>
          <a:off x="838200" y="1410789"/>
          <a:ext cx="10515600" cy="4766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0384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rgbClr val="FF9933"/>
            </a:gs>
            <a:gs pos="44037">
              <a:schemeClr val="accent4">
                <a:lumMod val="40000"/>
                <a:lumOff val="60000"/>
              </a:schemeClr>
            </a:gs>
            <a:gs pos="29000">
              <a:srgbClr val="FFFF0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4212" y="141868"/>
            <a:ext cx="8534400" cy="1507067"/>
          </a:xfrm>
        </p:spPr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票價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165375"/>
              </p:ext>
            </p:extLst>
          </p:nvPr>
        </p:nvGraphicFramePr>
        <p:xfrm>
          <a:off x="684212" y="1648935"/>
          <a:ext cx="10515600" cy="356615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191498755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80917142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06866820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4974772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13143619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53039302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3755192"/>
                    </a:ext>
                  </a:extLst>
                </a:gridCol>
              </a:tblGrid>
              <a:tr h="67154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r>
                        <a:rPr lang="en-US" altLang="zh-TW" dirty="0">
                          <a:effectLst/>
                        </a:rPr>
                        <a:t>【</a:t>
                      </a:r>
                      <a:r>
                        <a:rPr lang="zh-TW" altLang="en-US" dirty="0">
                          <a:effectLst/>
                        </a:rPr>
                        <a:t>適用紙本五倍券及數位五倍券</a:t>
                      </a:r>
                      <a:r>
                        <a:rPr lang="en-US" altLang="zh-TW" dirty="0"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園區自營遊樂設施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委外小型遊樂設施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小小水樂園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夏季開放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59006951"/>
                  </a:ext>
                </a:extLst>
              </a:tr>
              <a:tr h="16672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(5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endParaRPr lang="en-US" altLang="zh-TW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團體票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endParaRPr lang="en-US" altLang="zh-TW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143341"/>
                  </a:ext>
                </a:extLst>
              </a:tr>
              <a:tr h="1227314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410487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31256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8000">
              <a:srgbClr val="9BFAFE"/>
            </a:gs>
            <a:gs pos="10000">
              <a:schemeClr val="tx2">
                <a:lumMod val="75000"/>
              </a:schemeClr>
            </a:gs>
            <a:gs pos="39000">
              <a:srgbClr val="00FFFF"/>
            </a:gs>
            <a:gs pos="68000">
              <a:schemeClr val="tx2">
                <a:lumMod val="20000"/>
                <a:lumOff val="8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09295" y="622179"/>
            <a:ext cx="8534400" cy="1507067"/>
          </a:xfrm>
        </p:spPr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咖啡杯會以公轉及自轉</a:t>
            </a: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360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度旋轉，全新的彩繪外表更炫麗耀眼</a:t>
            </a: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2050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79" y="2129246"/>
            <a:ext cx="4505567" cy="33791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430309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0000">
              <a:srgbClr val="FF99FF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686" y="337362"/>
            <a:ext cx="8534400" cy="1507067"/>
          </a:xfrm>
        </p:spPr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以繽紛彩繪的跑車為主題，讓小朋友駕駛最酷、最炫的跑車，奔馳與追逐。</a:t>
            </a:r>
          </a:p>
        </p:txBody>
      </p:sp>
      <p:pic>
        <p:nvPicPr>
          <p:cNvPr id="4098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9571" y="1690688"/>
            <a:ext cx="4043892" cy="30329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57801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60000"/>
                <a:lumOff val="4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8619" y="309228"/>
            <a:ext cx="8534400" cy="1507067"/>
          </a:xfrm>
        </p:spPr>
        <p:txBody>
          <a:bodyPr/>
          <a:lstStyle/>
          <a:p>
            <a:r>
              <a:rPr lang="zh-TW" altLang="en-US" b="1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兒童新樂園微電影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69136" y="1492996"/>
            <a:ext cx="7987212" cy="449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904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615">
              <a:srgbClr val="397DEF"/>
            </a:gs>
            <a:gs pos="66000">
              <a:schemeClr val="accent2">
                <a:lumMod val="40000"/>
                <a:lumOff val="60000"/>
              </a:schemeClr>
            </a:gs>
            <a:gs pos="82000">
              <a:srgbClr val="F267D2"/>
            </a:gs>
            <a:gs pos="39435">
              <a:schemeClr val="tx2">
                <a:lumMod val="75000"/>
              </a:schemeClr>
            </a:gs>
            <a:gs pos="20000">
              <a:schemeClr val="accent1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025" y="685800"/>
            <a:ext cx="8534400" cy="1507067"/>
          </a:xfrm>
        </p:spPr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資料來源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</a:t>
            </a: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https://www.tcap.taipei/cp.aspx?n=57F1A46B66881160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726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66</TotalTime>
  <Words>187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清松手寫體2</vt:lpstr>
      <vt:lpstr>微軟正黑體</vt:lpstr>
      <vt:lpstr>Century Gothic</vt:lpstr>
      <vt:lpstr>Wingdings 3</vt:lpstr>
      <vt:lpstr>切割線</vt:lpstr>
      <vt:lpstr>兒童新樂園</vt:lpstr>
      <vt:lpstr>行程規劃</vt:lpstr>
      <vt:lpstr>票價</vt:lpstr>
      <vt:lpstr>轉轉咖啡杯</vt:lpstr>
      <vt:lpstr>幸福碰碰車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2021-12-28T02:51:07Z</dcterms:created>
  <dcterms:modified xsi:type="dcterms:W3CDTF">2022-01-11T03:08:43Z</dcterms:modified>
</cp:coreProperties>
</file>