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33" autoAdjust="0"/>
  </p:normalViewPr>
  <p:slideViewPr>
    <p:cSldViewPr snapToGrid="0">
      <p:cViewPr varScale="1">
        <p:scale>
          <a:sx n="69" d="100"/>
          <a:sy n="69" d="100"/>
        </p:scale>
        <p:origin x="7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AA09C2-6956-4161-BE77-0A6FA002B774}" type="doc">
      <dgm:prSet loTypeId="urn:microsoft.com/office/officeart/2005/8/layout/process5" loCatId="process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DB66FCD8-9856-43DB-BA8B-94D56B96D368}">
      <dgm:prSet phldrT="[文字]"/>
      <dgm:spPr/>
      <dgm:t>
        <a:bodyPr/>
        <a:lstStyle/>
        <a:p>
          <a:r>
            <a:rPr lang="en-US" altLang="zh-TW" dirty="0" smtClean="0">
              <a:solidFill>
                <a:schemeClr val="bg1"/>
              </a:solidFill>
            </a:rPr>
            <a:t>8:00</a:t>
          </a:r>
          <a:r>
            <a:rPr lang="zh-TW" altLang="en-US" dirty="0" smtClean="0">
              <a:solidFill>
                <a:schemeClr val="bg1"/>
              </a:solidFill>
            </a:rPr>
            <a:t>起床</a:t>
          </a:r>
          <a:endParaRPr lang="zh-TW" altLang="en-US" dirty="0">
            <a:solidFill>
              <a:schemeClr val="bg1"/>
            </a:solidFill>
          </a:endParaRPr>
        </a:p>
      </dgm:t>
    </dgm:pt>
    <dgm:pt modelId="{A72ACA69-1EB1-46C1-BFD4-33C2E059982C}" type="parTrans" cxnId="{2D485985-234A-4E4B-BFB3-7580E29D267E}">
      <dgm:prSet/>
      <dgm:spPr/>
      <dgm:t>
        <a:bodyPr/>
        <a:lstStyle/>
        <a:p>
          <a:endParaRPr lang="zh-TW" altLang="en-US"/>
        </a:p>
      </dgm:t>
    </dgm:pt>
    <dgm:pt modelId="{423798C6-65E4-491C-A996-E9690C33012B}" type="sibTrans" cxnId="{2D485985-234A-4E4B-BFB3-7580E29D267E}">
      <dgm:prSet/>
      <dgm:spPr/>
      <dgm:t>
        <a:bodyPr/>
        <a:lstStyle/>
        <a:p>
          <a:endParaRPr lang="zh-TW" altLang="en-US"/>
        </a:p>
      </dgm:t>
    </dgm:pt>
    <dgm:pt modelId="{FE6AA866-B3A7-4E25-9775-F3A7C11FFA13}">
      <dgm:prSet phldrT="[文字]"/>
      <dgm:spPr/>
      <dgm:t>
        <a:bodyPr/>
        <a:lstStyle/>
        <a:p>
          <a:r>
            <a:rPr lang="en-US" altLang="zh-TW" dirty="0" smtClean="0">
              <a:solidFill>
                <a:schemeClr val="bg1"/>
              </a:solidFill>
            </a:rPr>
            <a:t>9:00</a:t>
          </a:r>
          <a:r>
            <a:rPr lang="zh-TW" altLang="en-US" dirty="0" smtClean="0">
              <a:solidFill>
                <a:schemeClr val="bg1"/>
              </a:solidFill>
            </a:rPr>
            <a:t>到</a:t>
          </a:r>
          <a:endParaRPr lang="zh-TW" altLang="en-US" dirty="0">
            <a:solidFill>
              <a:schemeClr val="bg1"/>
            </a:solidFill>
          </a:endParaRPr>
        </a:p>
      </dgm:t>
    </dgm:pt>
    <dgm:pt modelId="{174304CD-809D-4A1A-983A-DC60D4226386}" type="parTrans" cxnId="{3FAD8733-586A-4460-96C5-163A3BE2D863}">
      <dgm:prSet/>
      <dgm:spPr/>
      <dgm:t>
        <a:bodyPr/>
        <a:lstStyle/>
        <a:p>
          <a:endParaRPr lang="zh-TW" altLang="en-US"/>
        </a:p>
      </dgm:t>
    </dgm:pt>
    <dgm:pt modelId="{7FF2B05A-9723-41D2-9797-BB6D6BAEB683}" type="sibTrans" cxnId="{3FAD8733-586A-4460-96C5-163A3BE2D863}">
      <dgm:prSet/>
      <dgm:spPr/>
      <dgm:t>
        <a:bodyPr/>
        <a:lstStyle/>
        <a:p>
          <a:endParaRPr lang="zh-TW" altLang="en-US"/>
        </a:p>
      </dgm:t>
    </dgm:pt>
    <dgm:pt modelId="{0A09501B-6B15-4331-BF13-4BD3C977E774}">
      <dgm:prSet phldrT="[文字]"/>
      <dgm:spPr/>
      <dgm:t>
        <a:bodyPr/>
        <a:lstStyle/>
        <a:p>
          <a:r>
            <a:rPr lang="zh-TW" altLang="en-US" dirty="0" smtClean="0">
              <a:solidFill>
                <a:schemeClr val="bg1"/>
              </a:solidFill>
            </a:rPr>
            <a:t>碰碰車</a:t>
          </a:r>
          <a:endParaRPr lang="zh-TW" altLang="en-US" dirty="0">
            <a:solidFill>
              <a:schemeClr val="bg1"/>
            </a:solidFill>
          </a:endParaRPr>
        </a:p>
      </dgm:t>
    </dgm:pt>
    <dgm:pt modelId="{31F081C1-E8D2-464D-8C56-ED90084FA6CD}" type="parTrans" cxnId="{E0B4386B-13CF-40A1-B002-C89F20614B7E}">
      <dgm:prSet/>
      <dgm:spPr/>
      <dgm:t>
        <a:bodyPr/>
        <a:lstStyle/>
        <a:p>
          <a:endParaRPr lang="zh-TW" altLang="en-US"/>
        </a:p>
      </dgm:t>
    </dgm:pt>
    <dgm:pt modelId="{305F3DC5-1A6C-44DD-82E4-7C43D1E74CFB}" type="sibTrans" cxnId="{E0B4386B-13CF-40A1-B002-C89F20614B7E}">
      <dgm:prSet/>
      <dgm:spPr/>
      <dgm:t>
        <a:bodyPr/>
        <a:lstStyle/>
        <a:p>
          <a:endParaRPr lang="zh-TW" altLang="en-US"/>
        </a:p>
      </dgm:t>
    </dgm:pt>
    <dgm:pt modelId="{F20636D4-A3AD-40CE-9F71-CC294168357A}">
      <dgm:prSet phldrT="[文字]"/>
      <dgm:spPr/>
      <dgm:t>
        <a:bodyPr/>
        <a:lstStyle/>
        <a:p>
          <a:r>
            <a:rPr lang="zh-TW" altLang="en-US" dirty="0" smtClean="0">
              <a:solidFill>
                <a:schemeClr val="bg1"/>
              </a:solidFill>
            </a:rPr>
            <a:t>小飛龍</a:t>
          </a:r>
          <a:endParaRPr lang="zh-TW" altLang="en-US" dirty="0">
            <a:solidFill>
              <a:schemeClr val="bg1"/>
            </a:solidFill>
          </a:endParaRPr>
        </a:p>
      </dgm:t>
    </dgm:pt>
    <dgm:pt modelId="{7FEF6AA8-AA46-4B31-9FD3-32BA417D88AB}" type="parTrans" cxnId="{BD9FD47B-A23B-4E1B-B4FF-A69F3C931909}">
      <dgm:prSet/>
      <dgm:spPr/>
      <dgm:t>
        <a:bodyPr/>
        <a:lstStyle/>
        <a:p>
          <a:endParaRPr lang="zh-TW" altLang="en-US"/>
        </a:p>
      </dgm:t>
    </dgm:pt>
    <dgm:pt modelId="{66788F35-26AB-4CA0-BC44-E035CDE7CFAB}" type="sibTrans" cxnId="{BD9FD47B-A23B-4E1B-B4FF-A69F3C931909}">
      <dgm:prSet/>
      <dgm:spPr/>
      <dgm:t>
        <a:bodyPr/>
        <a:lstStyle/>
        <a:p>
          <a:endParaRPr lang="zh-TW" altLang="en-US"/>
        </a:p>
      </dgm:t>
    </dgm:pt>
    <dgm:pt modelId="{8F97D5BD-6EBE-41F8-AF8C-0DA6051BAC61}">
      <dgm:prSet phldrT="[文字]"/>
      <dgm:spPr/>
      <dgm:t>
        <a:bodyPr/>
        <a:lstStyle/>
        <a:p>
          <a:r>
            <a:rPr lang="zh-TW" altLang="en-US" dirty="0" smtClean="0">
              <a:solidFill>
                <a:schemeClr val="bg1"/>
              </a:solidFill>
            </a:rPr>
            <a:t>海盜船</a:t>
          </a:r>
          <a:endParaRPr lang="zh-TW" altLang="en-US" dirty="0">
            <a:solidFill>
              <a:schemeClr val="bg1"/>
            </a:solidFill>
          </a:endParaRPr>
        </a:p>
      </dgm:t>
    </dgm:pt>
    <dgm:pt modelId="{066AFC22-9466-451E-AA0F-ECFD27C09DE7}" type="parTrans" cxnId="{76424356-3BD1-4193-910A-A839349EFF11}">
      <dgm:prSet/>
      <dgm:spPr/>
      <dgm:t>
        <a:bodyPr/>
        <a:lstStyle/>
        <a:p>
          <a:endParaRPr lang="zh-TW" altLang="en-US"/>
        </a:p>
      </dgm:t>
    </dgm:pt>
    <dgm:pt modelId="{1C1F915F-0F43-4D75-AE61-D58F284EC4F2}" type="sibTrans" cxnId="{76424356-3BD1-4193-910A-A839349EFF11}">
      <dgm:prSet/>
      <dgm:spPr/>
      <dgm:t>
        <a:bodyPr/>
        <a:lstStyle/>
        <a:p>
          <a:endParaRPr lang="zh-TW" altLang="en-US"/>
        </a:p>
      </dgm:t>
    </dgm:pt>
    <dgm:pt modelId="{EACA5155-2BD5-45E9-9B85-BF9025422A02}">
      <dgm:prSet phldrT="[文字]"/>
      <dgm:spPr/>
      <dgm:t>
        <a:bodyPr/>
        <a:lstStyle/>
        <a:p>
          <a:r>
            <a:rPr lang="en-US" altLang="zh-TW" dirty="0" smtClean="0">
              <a:solidFill>
                <a:schemeClr val="bg1"/>
              </a:solidFill>
            </a:rPr>
            <a:t>12:00</a:t>
          </a:r>
          <a:r>
            <a:rPr lang="zh-TW" altLang="en-US" dirty="0" smtClean="0">
              <a:solidFill>
                <a:schemeClr val="bg1"/>
              </a:solidFill>
            </a:rPr>
            <a:t>吃飯</a:t>
          </a:r>
          <a:endParaRPr lang="zh-TW" altLang="en-US" dirty="0">
            <a:solidFill>
              <a:schemeClr val="bg1"/>
            </a:solidFill>
          </a:endParaRPr>
        </a:p>
      </dgm:t>
    </dgm:pt>
    <dgm:pt modelId="{CA7476F3-D29D-4DA5-8E2E-C1477400EBF6}" type="parTrans" cxnId="{4B05AEF2-78B9-43CC-BA71-903EF5043946}">
      <dgm:prSet/>
      <dgm:spPr/>
      <dgm:t>
        <a:bodyPr/>
        <a:lstStyle/>
        <a:p>
          <a:endParaRPr lang="zh-TW" altLang="en-US"/>
        </a:p>
      </dgm:t>
    </dgm:pt>
    <dgm:pt modelId="{416C46A4-A7DF-4A97-8236-D4CF1A50F5C9}" type="sibTrans" cxnId="{4B05AEF2-78B9-43CC-BA71-903EF5043946}">
      <dgm:prSet/>
      <dgm:spPr/>
      <dgm:t>
        <a:bodyPr/>
        <a:lstStyle/>
        <a:p>
          <a:endParaRPr lang="zh-TW" altLang="en-US"/>
        </a:p>
      </dgm:t>
    </dgm:pt>
    <dgm:pt modelId="{B36DFE75-FB85-4E39-A926-4C57D3F6DD14}">
      <dgm:prSet phldrT="[文字]"/>
      <dgm:spPr/>
      <dgm:t>
        <a:bodyPr/>
        <a:lstStyle/>
        <a:p>
          <a:r>
            <a:rPr lang="zh-TW" altLang="en-US" dirty="0" smtClean="0">
              <a:solidFill>
                <a:schemeClr val="bg1"/>
              </a:solidFill>
            </a:rPr>
            <a:t>咖啡杯</a:t>
          </a:r>
          <a:endParaRPr lang="zh-TW" altLang="en-US" dirty="0">
            <a:solidFill>
              <a:schemeClr val="bg1"/>
            </a:solidFill>
          </a:endParaRPr>
        </a:p>
      </dgm:t>
    </dgm:pt>
    <dgm:pt modelId="{EB2C9C62-58E0-4F2B-8A49-727C8A277731}" type="parTrans" cxnId="{6CCAFB12-04A1-4D15-8E9B-EA596BA32CC0}">
      <dgm:prSet/>
      <dgm:spPr/>
      <dgm:t>
        <a:bodyPr/>
        <a:lstStyle/>
        <a:p>
          <a:endParaRPr lang="zh-TW" altLang="en-US"/>
        </a:p>
      </dgm:t>
    </dgm:pt>
    <dgm:pt modelId="{20D14CC5-C5EF-496C-9909-EF2BD81CA9B4}" type="sibTrans" cxnId="{6CCAFB12-04A1-4D15-8E9B-EA596BA32CC0}">
      <dgm:prSet/>
      <dgm:spPr/>
      <dgm:t>
        <a:bodyPr/>
        <a:lstStyle/>
        <a:p>
          <a:endParaRPr lang="zh-TW" altLang="en-US"/>
        </a:p>
      </dgm:t>
    </dgm:pt>
    <dgm:pt modelId="{E1E9BB17-4C09-4ED1-B529-48F8BA2E6882}">
      <dgm:prSet phldrT="[文字]"/>
      <dgm:spPr/>
      <dgm:t>
        <a:bodyPr/>
        <a:lstStyle/>
        <a:p>
          <a:r>
            <a:rPr lang="zh-TW" altLang="en-US" dirty="0" smtClean="0">
              <a:solidFill>
                <a:schemeClr val="bg1"/>
              </a:solidFill>
            </a:rPr>
            <a:t>摩天輪</a:t>
          </a:r>
          <a:endParaRPr lang="zh-TW" altLang="en-US" dirty="0">
            <a:solidFill>
              <a:schemeClr val="bg1"/>
            </a:solidFill>
          </a:endParaRPr>
        </a:p>
      </dgm:t>
    </dgm:pt>
    <dgm:pt modelId="{B63862D0-E71C-49F2-99B0-D9C00829E78C}" type="parTrans" cxnId="{36F97349-ABB1-4828-89DB-0DFD497AF41A}">
      <dgm:prSet/>
      <dgm:spPr/>
      <dgm:t>
        <a:bodyPr/>
        <a:lstStyle/>
        <a:p>
          <a:endParaRPr lang="zh-TW" altLang="en-US"/>
        </a:p>
      </dgm:t>
    </dgm:pt>
    <dgm:pt modelId="{24C11E35-1290-4D9E-9E00-840494EF6814}" type="sibTrans" cxnId="{36F97349-ABB1-4828-89DB-0DFD497AF41A}">
      <dgm:prSet/>
      <dgm:spPr/>
      <dgm:t>
        <a:bodyPr/>
        <a:lstStyle/>
        <a:p>
          <a:endParaRPr lang="zh-TW" altLang="en-US"/>
        </a:p>
      </dgm:t>
    </dgm:pt>
    <dgm:pt modelId="{B10E75DF-0FFC-412F-B3F4-885D2728DB11}">
      <dgm:prSet phldrT="[文字]"/>
      <dgm:spPr/>
      <dgm:t>
        <a:bodyPr/>
        <a:lstStyle/>
        <a:p>
          <a:r>
            <a:rPr lang="en-US" altLang="zh-TW" dirty="0" smtClean="0">
              <a:solidFill>
                <a:schemeClr val="bg1"/>
              </a:solidFill>
            </a:rPr>
            <a:t>16:00</a:t>
          </a:r>
          <a:r>
            <a:rPr lang="zh-TW" altLang="en-US" dirty="0" smtClean="0">
              <a:solidFill>
                <a:schemeClr val="bg1"/>
              </a:solidFill>
            </a:rPr>
            <a:t>回家</a:t>
          </a:r>
          <a:endParaRPr lang="zh-TW" altLang="en-US" dirty="0">
            <a:solidFill>
              <a:schemeClr val="bg1"/>
            </a:solidFill>
          </a:endParaRPr>
        </a:p>
      </dgm:t>
    </dgm:pt>
    <dgm:pt modelId="{418AFD65-7B7B-419A-AE6E-CAF145B77F88}" type="parTrans" cxnId="{C33BEFB9-8553-4252-8A2D-C159C5A0E103}">
      <dgm:prSet/>
      <dgm:spPr/>
      <dgm:t>
        <a:bodyPr/>
        <a:lstStyle/>
        <a:p>
          <a:endParaRPr lang="zh-TW" altLang="en-US"/>
        </a:p>
      </dgm:t>
    </dgm:pt>
    <dgm:pt modelId="{34D8423B-C47E-4925-81DF-7BC6E7E62EE1}" type="sibTrans" cxnId="{C33BEFB9-8553-4252-8A2D-C159C5A0E103}">
      <dgm:prSet/>
      <dgm:spPr/>
      <dgm:t>
        <a:bodyPr/>
        <a:lstStyle/>
        <a:p>
          <a:endParaRPr lang="zh-TW" altLang="en-US"/>
        </a:p>
      </dgm:t>
    </dgm:pt>
    <dgm:pt modelId="{504C2D3F-2B29-4A25-B274-3AEE10960EC9}">
      <dgm:prSet phldrT="[文字]"/>
      <dgm:spPr/>
      <dgm:t>
        <a:bodyPr/>
        <a:lstStyle/>
        <a:p>
          <a:r>
            <a:rPr lang="zh-TW" altLang="en-US" dirty="0" smtClean="0">
              <a:solidFill>
                <a:schemeClr val="bg1"/>
              </a:solidFill>
            </a:rPr>
            <a:t>海洋巴士</a:t>
          </a:r>
          <a:endParaRPr lang="zh-TW" altLang="en-US" dirty="0">
            <a:solidFill>
              <a:schemeClr val="bg1"/>
            </a:solidFill>
          </a:endParaRPr>
        </a:p>
      </dgm:t>
    </dgm:pt>
    <dgm:pt modelId="{A0820E5A-3F1E-4886-A7B7-0214111352FD}" type="parTrans" cxnId="{36777452-1813-4EB0-BC33-6A45248DF65F}">
      <dgm:prSet/>
      <dgm:spPr/>
      <dgm:t>
        <a:bodyPr/>
        <a:lstStyle/>
        <a:p>
          <a:endParaRPr lang="zh-TW" altLang="en-US"/>
        </a:p>
      </dgm:t>
    </dgm:pt>
    <dgm:pt modelId="{470976C1-04E8-456A-90B9-E571D6247EF5}" type="sibTrans" cxnId="{36777452-1813-4EB0-BC33-6A45248DF65F}">
      <dgm:prSet/>
      <dgm:spPr/>
      <dgm:t>
        <a:bodyPr/>
        <a:lstStyle/>
        <a:p>
          <a:endParaRPr lang="zh-TW" altLang="en-US"/>
        </a:p>
      </dgm:t>
    </dgm:pt>
    <dgm:pt modelId="{5C4307DF-EC7E-49B9-BCF6-47AA5E1F8F37}">
      <dgm:prSet phldrT="[文字]"/>
      <dgm:spPr/>
      <dgm:t>
        <a:bodyPr/>
        <a:lstStyle/>
        <a:p>
          <a:r>
            <a:rPr lang="zh-TW" altLang="en-US" dirty="0" smtClean="0">
              <a:solidFill>
                <a:schemeClr val="bg1"/>
              </a:solidFill>
            </a:rPr>
            <a:t>雲霄飛車</a:t>
          </a:r>
          <a:endParaRPr lang="zh-TW" altLang="en-US" dirty="0">
            <a:solidFill>
              <a:schemeClr val="bg1"/>
            </a:solidFill>
          </a:endParaRPr>
        </a:p>
      </dgm:t>
    </dgm:pt>
    <dgm:pt modelId="{6D7DD564-C252-46F3-BE3C-7ADC1C6E1895}" type="parTrans" cxnId="{D15FF986-E9F3-4DA3-9D14-FFCFD3E3897B}">
      <dgm:prSet/>
      <dgm:spPr/>
      <dgm:t>
        <a:bodyPr/>
        <a:lstStyle/>
        <a:p>
          <a:endParaRPr lang="zh-TW" altLang="en-US"/>
        </a:p>
      </dgm:t>
    </dgm:pt>
    <dgm:pt modelId="{A699EC81-26D2-4BE8-B5F1-2224E4D22E89}" type="sibTrans" cxnId="{D15FF986-E9F3-4DA3-9D14-FFCFD3E3897B}">
      <dgm:prSet/>
      <dgm:spPr/>
      <dgm:t>
        <a:bodyPr/>
        <a:lstStyle/>
        <a:p>
          <a:endParaRPr lang="zh-TW" altLang="en-US"/>
        </a:p>
      </dgm:t>
    </dgm:pt>
    <dgm:pt modelId="{92AF5A7E-AF59-4747-A031-8C54480326AF}">
      <dgm:prSet phldrT="[文字]"/>
      <dgm:spPr/>
      <dgm:t>
        <a:bodyPr/>
        <a:lstStyle/>
        <a:p>
          <a:r>
            <a:rPr lang="zh-TW" altLang="en-US" dirty="0" smtClean="0">
              <a:solidFill>
                <a:schemeClr val="bg1"/>
              </a:solidFill>
            </a:rPr>
            <a:t>銀河號</a:t>
          </a:r>
          <a:endParaRPr lang="zh-TW" altLang="en-US" dirty="0">
            <a:solidFill>
              <a:schemeClr val="bg1"/>
            </a:solidFill>
          </a:endParaRPr>
        </a:p>
      </dgm:t>
    </dgm:pt>
    <dgm:pt modelId="{4F2929A3-DBE4-4A31-AD45-B17610105A80}" type="parTrans" cxnId="{7CC00AF4-CBA5-46A4-B8B6-95AB6442441E}">
      <dgm:prSet/>
      <dgm:spPr/>
      <dgm:t>
        <a:bodyPr/>
        <a:lstStyle/>
        <a:p>
          <a:endParaRPr lang="zh-TW" altLang="en-US"/>
        </a:p>
      </dgm:t>
    </dgm:pt>
    <dgm:pt modelId="{65120820-70F0-4E22-81D3-FF366E463E8F}" type="sibTrans" cxnId="{7CC00AF4-CBA5-46A4-B8B6-95AB6442441E}">
      <dgm:prSet/>
      <dgm:spPr/>
      <dgm:t>
        <a:bodyPr/>
        <a:lstStyle/>
        <a:p>
          <a:endParaRPr lang="zh-TW" altLang="en-US"/>
        </a:p>
      </dgm:t>
    </dgm:pt>
    <dgm:pt modelId="{AACE98E0-16BC-46D6-B72D-72C48E5499D0}" type="pres">
      <dgm:prSet presAssocID="{39AA09C2-6956-4161-BE77-0A6FA002B77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17437D57-8C86-4E00-A067-CF8A994C9F11}" type="pres">
      <dgm:prSet presAssocID="{DB66FCD8-9856-43DB-BA8B-94D56B96D368}" presName="node" presStyleLbl="node1" presStyleIdx="0" presStyleCnt="12" custLinFactNeighborX="2991" custLinFactNeighborY="-8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EB30074-E4F9-4708-B165-7916E2E9FE1F}" type="pres">
      <dgm:prSet presAssocID="{423798C6-65E4-491C-A996-E9690C33012B}" presName="sibTrans" presStyleLbl="sibTrans2D1" presStyleIdx="0" presStyleCnt="11"/>
      <dgm:spPr/>
      <dgm:t>
        <a:bodyPr/>
        <a:lstStyle/>
        <a:p>
          <a:endParaRPr lang="zh-TW" altLang="en-US"/>
        </a:p>
      </dgm:t>
    </dgm:pt>
    <dgm:pt modelId="{F6068992-673F-4E01-ADAA-7ECD2F2DA4ED}" type="pres">
      <dgm:prSet presAssocID="{423798C6-65E4-491C-A996-E9690C33012B}" presName="connectorText" presStyleLbl="sibTrans2D1" presStyleIdx="0" presStyleCnt="11"/>
      <dgm:spPr/>
      <dgm:t>
        <a:bodyPr/>
        <a:lstStyle/>
        <a:p>
          <a:endParaRPr lang="zh-TW" altLang="en-US"/>
        </a:p>
      </dgm:t>
    </dgm:pt>
    <dgm:pt modelId="{A0550173-4119-45F2-A6EA-AA92BF0F4781}" type="pres">
      <dgm:prSet presAssocID="{FE6AA866-B3A7-4E25-9775-F3A7C11FFA13}" presName="node" presStyleLbl="node1" presStyleIdx="1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16B5C7B-205B-49D1-B0C8-F546FB4961BF}" type="pres">
      <dgm:prSet presAssocID="{7FF2B05A-9723-41D2-9797-BB6D6BAEB683}" presName="sibTrans" presStyleLbl="sibTrans2D1" presStyleIdx="1" presStyleCnt="11"/>
      <dgm:spPr/>
      <dgm:t>
        <a:bodyPr/>
        <a:lstStyle/>
        <a:p>
          <a:endParaRPr lang="zh-TW" altLang="en-US"/>
        </a:p>
      </dgm:t>
    </dgm:pt>
    <dgm:pt modelId="{290409FB-53C8-438F-9AF3-872CCA34B8F9}" type="pres">
      <dgm:prSet presAssocID="{7FF2B05A-9723-41D2-9797-BB6D6BAEB683}" presName="connectorText" presStyleLbl="sibTrans2D1" presStyleIdx="1" presStyleCnt="11"/>
      <dgm:spPr/>
      <dgm:t>
        <a:bodyPr/>
        <a:lstStyle/>
        <a:p>
          <a:endParaRPr lang="zh-TW" altLang="en-US"/>
        </a:p>
      </dgm:t>
    </dgm:pt>
    <dgm:pt modelId="{568CE031-1ACE-4CB8-8C74-045A0E4742CB}" type="pres">
      <dgm:prSet presAssocID="{0A09501B-6B15-4331-BF13-4BD3C977E774}" presName="node" presStyleLbl="node1" presStyleIdx="2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ED1F91D-89C4-46B4-91CE-EAF452990E5B}" type="pres">
      <dgm:prSet presAssocID="{305F3DC5-1A6C-44DD-82E4-7C43D1E74CFB}" presName="sibTrans" presStyleLbl="sibTrans2D1" presStyleIdx="2" presStyleCnt="11"/>
      <dgm:spPr/>
      <dgm:t>
        <a:bodyPr/>
        <a:lstStyle/>
        <a:p>
          <a:endParaRPr lang="zh-TW" altLang="en-US"/>
        </a:p>
      </dgm:t>
    </dgm:pt>
    <dgm:pt modelId="{C39026F9-14CF-4EC4-8741-6B6270FD975A}" type="pres">
      <dgm:prSet presAssocID="{305F3DC5-1A6C-44DD-82E4-7C43D1E74CFB}" presName="connectorText" presStyleLbl="sibTrans2D1" presStyleIdx="2" presStyleCnt="11"/>
      <dgm:spPr/>
      <dgm:t>
        <a:bodyPr/>
        <a:lstStyle/>
        <a:p>
          <a:endParaRPr lang="zh-TW" altLang="en-US"/>
        </a:p>
      </dgm:t>
    </dgm:pt>
    <dgm:pt modelId="{5D81AB10-90A1-40AE-96F6-382E2A9980A1}" type="pres">
      <dgm:prSet presAssocID="{F20636D4-A3AD-40CE-9F71-CC294168357A}" presName="node" presStyleLbl="node1" presStyleIdx="3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0550CD1-2273-48C1-9A68-056C622054C5}" type="pres">
      <dgm:prSet presAssocID="{66788F35-26AB-4CA0-BC44-E035CDE7CFAB}" presName="sibTrans" presStyleLbl="sibTrans2D1" presStyleIdx="3" presStyleCnt="11"/>
      <dgm:spPr/>
      <dgm:t>
        <a:bodyPr/>
        <a:lstStyle/>
        <a:p>
          <a:endParaRPr lang="zh-TW" altLang="en-US"/>
        </a:p>
      </dgm:t>
    </dgm:pt>
    <dgm:pt modelId="{9B9E8450-813E-47D2-9CA7-43B8F480F12E}" type="pres">
      <dgm:prSet presAssocID="{66788F35-26AB-4CA0-BC44-E035CDE7CFAB}" presName="connectorText" presStyleLbl="sibTrans2D1" presStyleIdx="3" presStyleCnt="11"/>
      <dgm:spPr/>
      <dgm:t>
        <a:bodyPr/>
        <a:lstStyle/>
        <a:p>
          <a:endParaRPr lang="zh-TW" altLang="en-US"/>
        </a:p>
      </dgm:t>
    </dgm:pt>
    <dgm:pt modelId="{0D3B3CD7-CF3F-43CA-B35A-B5A0CC2DF90E}" type="pres">
      <dgm:prSet presAssocID="{8F97D5BD-6EBE-41F8-AF8C-0DA6051BAC61}" presName="node" presStyleLbl="node1" presStyleIdx="4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6BA3601-574F-408B-B55A-E9480705B405}" type="pres">
      <dgm:prSet presAssocID="{1C1F915F-0F43-4D75-AE61-D58F284EC4F2}" presName="sibTrans" presStyleLbl="sibTrans2D1" presStyleIdx="4" presStyleCnt="11"/>
      <dgm:spPr/>
      <dgm:t>
        <a:bodyPr/>
        <a:lstStyle/>
        <a:p>
          <a:endParaRPr lang="zh-TW" altLang="en-US"/>
        </a:p>
      </dgm:t>
    </dgm:pt>
    <dgm:pt modelId="{B4CE1870-EEE4-4FF1-A374-D06386064D44}" type="pres">
      <dgm:prSet presAssocID="{1C1F915F-0F43-4D75-AE61-D58F284EC4F2}" presName="connectorText" presStyleLbl="sibTrans2D1" presStyleIdx="4" presStyleCnt="11"/>
      <dgm:spPr/>
      <dgm:t>
        <a:bodyPr/>
        <a:lstStyle/>
        <a:p>
          <a:endParaRPr lang="zh-TW" altLang="en-US"/>
        </a:p>
      </dgm:t>
    </dgm:pt>
    <dgm:pt modelId="{57947055-E629-4295-BF32-1827F14C049A}" type="pres">
      <dgm:prSet presAssocID="{B36DFE75-FB85-4E39-A926-4C57D3F6DD14}" presName="node" presStyleLbl="node1" presStyleIdx="5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6A7C7E9-F6A0-4C0F-94CC-1222AD114796}" type="pres">
      <dgm:prSet presAssocID="{20D14CC5-C5EF-496C-9909-EF2BD81CA9B4}" presName="sibTrans" presStyleLbl="sibTrans2D1" presStyleIdx="5" presStyleCnt="11"/>
      <dgm:spPr/>
      <dgm:t>
        <a:bodyPr/>
        <a:lstStyle/>
        <a:p>
          <a:endParaRPr lang="zh-TW" altLang="en-US"/>
        </a:p>
      </dgm:t>
    </dgm:pt>
    <dgm:pt modelId="{FA299E0C-00B7-4615-91EA-77D068499CD8}" type="pres">
      <dgm:prSet presAssocID="{20D14CC5-C5EF-496C-9909-EF2BD81CA9B4}" presName="connectorText" presStyleLbl="sibTrans2D1" presStyleIdx="5" presStyleCnt="11"/>
      <dgm:spPr/>
      <dgm:t>
        <a:bodyPr/>
        <a:lstStyle/>
        <a:p>
          <a:endParaRPr lang="zh-TW" altLang="en-US"/>
        </a:p>
      </dgm:t>
    </dgm:pt>
    <dgm:pt modelId="{049C2A93-DFD0-4A6F-B0E2-7819A7C24E38}" type="pres">
      <dgm:prSet presAssocID="{E1E9BB17-4C09-4ED1-B529-48F8BA2E6882}" presName="node" presStyleLbl="node1" presStyleIdx="6" presStyleCnt="12" custLinFactNeighborX="-782" custLinFactNeighborY="-130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3F3C68B-9064-4137-BA58-635C511AD6A0}" type="pres">
      <dgm:prSet presAssocID="{24C11E35-1290-4D9E-9E00-840494EF6814}" presName="sibTrans" presStyleLbl="sibTrans2D1" presStyleIdx="6" presStyleCnt="11"/>
      <dgm:spPr/>
      <dgm:t>
        <a:bodyPr/>
        <a:lstStyle/>
        <a:p>
          <a:endParaRPr lang="zh-TW" altLang="en-US"/>
        </a:p>
      </dgm:t>
    </dgm:pt>
    <dgm:pt modelId="{3AFD1785-A727-4280-B31B-BBBEB9144539}" type="pres">
      <dgm:prSet presAssocID="{24C11E35-1290-4D9E-9E00-840494EF6814}" presName="connectorText" presStyleLbl="sibTrans2D1" presStyleIdx="6" presStyleCnt="11"/>
      <dgm:spPr/>
      <dgm:t>
        <a:bodyPr/>
        <a:lstStyle/>
        <a:p>
          <a:endParaRPr lang="zh-TW" altLang="en-US"/>
        </a:p>
      </dgm:t>
    </dgm:pt>
    <dgm:pt modelId="{37C7AB13-175A-4F95-96FD-B26C2C9B6930}" type="pres">
      <dgm:prSet presAssocID="{EACA5155-2BD5-45E9-9B85-BF9025422A02}" presName="node" presStyleLbl="node1" presStyleIdx="7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D6C32F7-A908-41DD-87CE-C899A7519299}" type="pres">
      <dgm:prSet presAssocID="{416C46A4-A7DF-4A97-8236-D4CF1A50F5C9}" presName="sibTrans" presStyleLbl="sibTrans2D1" presStyleIdx="7" presStyleCnt="11"/>
      <dgm:spPr/>
      <dgm:t>
        <a:bodyPr/>
        <a:lstStyle/>
        <a:p>
          <a:endParaRPr lang="zh-TW" altLang="en-US"/>
        </a:p>
      </dgm:t>
    </dgm:pt>
    <dgm:pt modelId="{57DC0A4D-5816-44BD-9608-7F4B2A1C27E4}" type="pres">
      <dgm:prSet presAssocID="{416C46A4-A7DF-4A97-8236-D4CF1A50F5C9}" presName="connectorText" presStyleLbl="sibTrans2D1" presStyleIdx="7" presStyleCnt="11"/>
      <dgm:spPr/>
      <dgm:t>
        <a:bodyPr/>
        <a:lstStyle/>
        <a:p>
          <a:endParaRPr lang="zh-TW" altLang="en-US"/>
        </a:p>
      </dgm:t>
    </dgm:pt>
    <dgm:pt modelId="{96C4DB73-41EE-4AB5-8304-8C4D995D0EDE}" type="pres">
      <dgm:prSet presAssocID="{504C2D3F-2B29-4A25-B274-3AEE10960EC9}" presName="node" presStyleLbl="node1" presStyleIdx="8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DBF90CF-086A-40C6-A386-4C3CFE758B4E}" type="pres">
      <dgm:prSet presAssocID="{470976C1-04E8-456A-90B9-E571D6247EF5}" presName="sibTrans" presStyleLbl="sibTrans2D1" presStyleIdx="8" presStyleCnt="11"/>
      <dgm:spPr/>
      <dgm:t>
        <a:bodyPr/>
        <a:lstStyle/>
        <a:p>
          <a:endParaRPr lang="zh-TW" altLang="en-US"/>
        </a:p>
      </dgm:t>
    </dgm:pt>
    <dgm:pt modelId="{23FF883F-26D4-491C-BFB1-0C0512FAE17C}" type="pres">
      <dgm:prSet presAssocID="{470976C1-04E8-456A-90B9-E571D6247EF5}" presName="connectorText" presStyleLbl="sibTrans2D1" presStyleIdx="8" presStyleCnt="11"/>
      <dgm:spPr/>
      <dgm:t>
        <a:bodyPr/>
        <a:lstStyle/>
        <a:p>
          <a:endParaRPr lang="zh-TW" altLang="en-US"/>
        </a:p>
      </dgm:t>
    </dgm:pt>
    <dgm:pt modelId="{47EF16A0-A769-4540-85EF-922295200C72}" type="pres">
      <dgm:prSet presAssocID="{5C4307DF-EC7E-49B9-BCF6-47AA5E1F8F37}" presName="node" presStyleLbl="node1" presStyleIdx="9" presStyleCnt="12" custLinFactNeighborX="-4690" custLinFactNeighborY="390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0AA546A-6E76-4737-B104-45FD5A88B394}" type="pres">
      <dgm:prSet presAssocID="{A699EC81-26D2-4BE8-B5F1-2224E4D22E89}" presName="sibTrans" presStyleLbl="sibTrans2D1" presStyleIdx="9" presStyleCnt="11"/>
      <dgm:spPr/>
      <dgm:t>
        <a:bodyPr/>
        <a:lstStyle/>
        <a:p>
          <a:endParaRPr lang="zh-TW" altLang="en-US"/>
        </a:p>
      </dgm:t>
    </dgm:pt>
    <dgm:pt modelId="{C384E96B-A21D-4E2A-90B4-B590363074B6}" type="pres">
      <dgm:prSet presAssocID="{A699EC81-26D2-4BE8-B5F1-2224E4D22E89}" presName="connectorText" presStyleLbl="sibTrans2D1" presStyleIdx="9" presStyleCnt="11"/>
      <dgm:spPr/>
      <dgm:t>
        <a:bodyPr/>
        <a:lstStyle/>
        <a:p>
          <a:endParaRPr lang="zh-TW" altLang="en-US"/>
        </a:p>
      </dgm:t>
    </dgm:pt>
    <dgm:pt modelId="{4ACA3F8F-2BFD-4181-9360-B0295C22584E}" type="pres">
      <dgm:prSet presAssocID="{92AF5A7E-AF59-4747-A031-8C54480326AF}" presName="node" presStyleLbl="node1" presStyleIdx="10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663624F-1A4F-4DDE-B014-323EB65B6D9A}" type="pres">
      <dgm:prSet presAssocID="{65120820-70F0-4E22-81D3-FF366E463E8F}" presName="sibTrans" presStyleLbl="sibTrans2D1" presStyleIdx="10" presStyleCnt="11"/>
      <dgm:spPr/>
      <dgm:t>
        <a:bodyPr/>
        <a:lstStyle/>
        <a:p>
          <a:endParaRPr lang="zh-TW" altLang="en-US"/>
        </a:p>
      </dgm:t>
    </dgm:pt>
    <dgm:pt modelId="{1497B775-B955-4010-BCFB-62AF638C5205}" type="pres">
      <dgm:prSet presAssocID="{65120820-70F0-4E22-81D3-FF366E463E8F}" presName="connectorText" presStyleLbl="sibTrans2D1" presStyleIdx="10" presStyleCnt="11"/>
      <dgm:spPr/>
      <dgm:t>
        <a:bodyPr/>
        <a:lstStyle/>
        <a:p>
          <a:endParaRPr lang="zh-TW" altLang="en-US"/>
        </a:p>
      </dgm:t>
    </dgm:pt>
    <dgm:pt modelId="{CA9CAB2C-8A77-4139-8A46-683CAE2C2361}" type="pres">
      <dgm:prSet presAssocID="{B10E75DF-0FFC-412F-B3F4-885D2728DB11}" presName="node" presStyleLbl="node1" presStyleIdx="11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BDE6FC7-B42F-4EAC-B187-AE525D387188}" type="presOf" srcId="{7FF2B05A-9723-41D2-9797-BB6D6BAEB683}" destId="{290409FB-53C8-438F-9AF3-872CCA34B8F9}" srcOrd="1" destOrd="0" presId="urn:microsoft.com/office/officeart/2005/8/layout/process5"/>
    <dgm:cxn modelId="{36F97349-ABB1-4828-89DB-0DFD497AF41A}" srcId="{39AA09C2-6956-4161-BE77-0A6FA002B774}" destId="{E1E9BB17-4C09-4ED1-B529-48F8BA2E6882}" srcOrd="6" destOrd="0" parTransId="{B63862D0-E71C-49F2-99B0-D9C00829E78C}" sibTransId="{24C11E35-1290-4D9E-9E00-840494EF6814}"/>
    <dgm:cxn modelId="{339732E1-E178-47C3-8CB9-329BE58F0ACA}" type="presOf" srcId="{B10E75DF-0FFC-412F-B3F4-885D2728DB11}" destId="{CA9CAB2C-8A77-4139-8A46-683CAE2C2361}" srcOrd="0" destOrd="0" presId="urn:microsoft.com/office/officeart/2005/8/layout/process5"/>
    <dgm:cxn modelId="{6BFF48CB-DF4C-4445-B23C-D544B94913F9}" type="presOf" srcId="{305F3DC5-1A6C-44DD-82E4-7C43D1E74CFB}" destId="{C39026F9-14CF-4EC4-8741-6B6270FD975A}" srcOrd="1" destOrd="0" presId="urn:microsoft.com/office/officeart/2005/8/layout/process5"/>
    <dgm:cxn modelId="{260F25B1-FA03-4AD7-B66F-4762F5CD22A8}" type="presOf" srcId="{A699EC81-26D2-4BE8-B5F1-2224E4D22E89}" destId="{C384E96B-A21D-4E2A-90B4-B590363074B6}" srcOrd="1" destOrd="0" presId="urn:microsoft.com/office/officeart/2005/8/layout/process5"/>
    <dgm:cxn modelId="{D15FF986-E9F3-4DA3-9D14-FFCFD3E3897B}" srcId="{39AA09C2-6956-4161-BE77-0A6FA002B774}" destId="{5C4307DF-EC7E-49B9-BCF6-47AA5E1F8F37}" srcOrd="9" destOrd="0" parTransId="{6D7DD564-C252-46F3-BE3C-7ADC1C6E1895}" sibTransId="{A699EC81-26D2-4BE8-B5F1-2224E4D22E89}"/>
    <dgm:cxn modelId="{28519346-00B0-489A-9D48-AFD478FA86C9}" type="presOf" srcId="{423798C6-65E4-491C-A996-E9690C33012B}" destId="{F6068992-673F-4E01-ADAA-7ECD2F2DA4ED}" srcOrd="1" destOrd="0" presId="urn:microsoft.com/office/officeart/2005/8/layout/process5"/>
    <dgm:cxn modelId="{F4F50416-6111-4FC7-A153-A6ED6BC923E5}" type="presOf" srcId="{24C11E35-1290-4D9E-9E00-840494EF6814}" destId="{E3F3C68B-9064-4137-BA58-635C511AD6A0}" srcOrd="0" destOrd="0" presId="urn:microsoft.com/office/officeart/2005/8/layout/process5"/>
    <dgm:cxn modelId="{4C1F41FE-2CE8-4C24-ADDD-23D484B57FD1}" type="presOf" srcId="{65120820-70F0-4E22-81D3-FF366E463E8F}" destId="{1497B775-B955-4010-BCFB-62AF638C5205}" srcOrd="1" destOrd="0" presId="urn:microsoft.com/office/officeart/2005/8/layout/process5"/>
    <dgm:cxn modelId="{6CCAFB12-04A1-4D15-8E9B-EA596BA32CC0}" srcId="{39AA09C2-6956-4161-BE77-0A6FA002B774}" destId="{B36DFE75-FB85-4E39-A926-4C57D3F6DD14}" srcOrd="5" destOrd="0" parTransId="{EB2C9C62-58E0-4F2B-8A49-727C8A277731}" sibTransId="{20D14CC5-C5EF-496C-9909-EF2BD81CA9B4}"/>
    <dgm:cxn modelId="{C37F8800-46AA-40A2-8881-4424B823E10C}" type="presOf" srcId="{92AF5A7E-AF59-4747-A031-8C54480326AF}" destId="{4ACA3F8F-2BFD-4181-9360-B0295C22584E}" srcOrd="0" destOrd="0" presId="urn:microsoft.com/office/officeart/2005/8/layout/process5"/>
    <dgm:cxn modelId="{45CCC02C-FD15-4BA0-94A2-BD661DB87466}" type="presOf" srcId="{470976C1-04E8-456A-90B9-E571D6247EF5}" destId="{7DBF90CF-086A-40C6-A386-4C3CFE758B4E}" srcOrd="0" destOrd="0" presId="urn:microsoft.com/office/officeart/2005/8/layout/process5"/>
    <dgm:cxn modelId="{A4BD80BC-40C5-45AA-8AA0-F0B28EFB720A}" type="presOf" srcId="{65120820-70F0-4E22-81D3-FF366E463E8F}" destId="{A663624F-1A4F-4DDE-B014-323EB65B6D9A}" srcOrd="0" destOrd="0" presId="urn:microsoft.com/office/officeart/2005/8/layout/process5"/>
    <dgm:cxn modelId="{46A68E0D-AC64-4BC7-8034-4E8B111C9A4A}" type="presOf" srcId="{F20636D4-A3AD-40CE-9F71-CC294168357A}" destId="{5D81AB10-90A1-40AE-96F6-382E2A9980A1}" srcOrd="0" destOrd="0" presId="urn:microsoft.com/office/officeart/2005/8/layout/process5"/>
    <dgm:cxn modelId="{36777452-1813-4EB0-BC33-6A45248DF65F}" srcId="{39AA09C2-6956-4161-BE77-0A6FA002B774}" destId="{504C2D3F-2B29-4A25-B274-3AEE10960EC9}" srcOrd="8" destOrd="0" parTransId="{A0820E5A-3F1E-4886-A7B7-0214111352FD}" sibTransId="{470976C1-04E8-456A-90B9-E571D6247EF5}"/>
    <dgm:cxn modelId="{BD9FD47B-A23B-4E1B-B4FF-A69F3C931909}" srcId="{39AA09C2-6956-4161-BE77-0A6FA002B774}" destId="{F20636D4-A3AD-40CE-9F71-CC294168357A}" srcOrd="3" destOrd="0" parTransId="{7FEF6AA8-AA46-4B31-9FD3-32BA417D88AB}" sibTransId="{66788F35-26AB-4CA0-BC44-E035CDE7CFAB}"/>
    <dgm:cxn modelId="{9F529DA0-470A-4AFC-B761-D695D80EC169}" type="presOf" srcId="{8F97D5BD-6EBE-41F8-AF8C-0DA6051BAC61}" destId="{0D3B3CD7-CF3F-43CA-B35A-B5A0CC2DF90E}" srcOrd="0" destOrd="0" presId="urn:microsoft.com/office/officeart/2005/8/layout/process5"/>
    <dgm:cxn modelId="{03DAFADD-BBEA-45D5-8223-D2704789D012}" type="presOf" srcId="{1C1F915F-0F43-4D75-AE61-D58F284EC4F2}" destId="{76BA3601-574F-408B-B55A-E9480705B405}" srcOrd="0" destOrd="0" presId="urn:microsoft.com/office/officeart/2005/8/layout/process5"/>
    <dgm:cxn modelId="{408A56F0-8FD9-4816-AB8C-A13CD4D9D1FF}" type="presOf" srcId="{470976C1-04E8-456A-90B9-E571D6247EF5}" destId="{23FF883F-26D4-491C-BFB1-0C0512FAE17C}" srcOrd="1" destOrd="0" presId="urn:microsoft.com/office/officeart/2005/8/layout/process5"/>
    <dgm:cxn modelId="{C33BEFB9-8553-4252-8A2D-C159C5A0E103}" srcId="{39AA09C2-6956-4161-BE77-0A6FA002B774}" destId="{B10E75DF-0FFC-412F-B3F4-885D2728DB11}" srcOrd="11" destOrd="0" parTransId="{418AFD65-7B7B-419A-AE6E-CAF145B77F88}" sibTransId="{34D8423B-C47E-4925-81DF-7BC6E7E62EE1}"/>
    <dgm:cxn modelId="{61F92CF0-4476-4B1C-BA7B-6661C0493C22}" type="presOf" srcId="{305F3DC5-1A6C-44DD-82E4-7C43D1E74CFB}" destId="{7ED1F91D-89C4-46B4-91CE-EAF452990E5B}" srcOrd="0" destOrd="0" presId="urn:microsoft.com/office/officeart/2005/8/layout/process5"/>
    <dgm:cxn modelId="{B35A5336-7A0A-4B1B-9666-C16918676A0F}" type="presOf" srcId="{20D14CC5-C5EF-496C-9909-EF2BD81CA9B4}" destId="{C6A7C7E9-F6A0-4C0F-94CC-1222AD114796}" srcOrd="0" destOrd="0" presId="urn:microsoft.com/office/officeart/2005/8/layout/process5"/>
    <dgm:cxn modelId="{2DCB7953-9653-4CE9-956B-E92A38173668}" type="presOf" srcId="{1C1F915F-0F43-4D75-AE61-D58F284EC4F2}" destId="{B4CE1870-EEE4-4FF1-A374-D06386064D44}" srcOrd="1" destOrd="0" presId="urn:microsoft.com/office/officeart/2005/8/layout/process5"/>
    <dgm:cxn modelId="{DB7B2649-5D9F-4B60-B20D-8745AD46887A}" type="presOf" srcId="{66788F35-26AB-4CA0-BC44-E035CDE7CFAB}" destId="{9B9E8450-813E-47D2-9CA7-43B8F480F12E}" srcOrd="1" destOrd="0" presId="urn:microsoft.com/office/officeart/2005/8/layout/process5"/>
    <dgm:cxn modelId="{3FAD8733-586A-4460-96C5-163A3BE2D863}" srcId="{39AA09C2-6956-4161-BE77-0A6FA002B774}" destId="{FE6AA866-B3A7-4E25-9775-F3A7C11FFA13}" srcOrd="1" destOrd="0" parTransId="{174304CD-809D-4A1A-983A-DC60D4226386}" sibTransId="{7FF2B05A-9723-41D2-9797-BB6D6BAEB683}"/>
    <dgm:cxn modelId="{A82AFB2E-DAD0-4F0A-89CE-6CF67AE77451}" type="presOf" srcId="{EACA5155-2BD5-45E9-9B85-BF9025422A02}" destId="{37C7AB13-175A-4F95-96FD-B26C2C9B6930}" srcOrd="0" destOrd="0" presId="urn:microsoft.com/office/officeart/2005/8/layout/process5"/>
    <dgm:cxn modelId="{FFC6E4C9-BEA5-4307-AF5C-0101FE930400}" type="presOf" srcId="{416C46A4-A7DF-4A97-8236-D4CF1A50F5C9}" destId="{57DC0A4D-5816-44BD-9608-7F4B2A1C27E4}" srcOrd="1" destOrd="0" presId="urn:microsoft.com/office/officeart/2005/8/layout/process5"/>
    <dgm:cxn modelId="{9E601759-A165-45AC-91D1-4C1BB97410D6}" type="presOf" srcId="{66788F35-26AB-4CA0-BC44-E035CDE7CFAB}" destId="{F0550CD1-2273-48C1-9A68-056C622054C5}" srcOrd="0" destOrd="0" presId="urn:microsoft.com/office/officeart/2005/8/layout/process5"/>
    <dgm:cxn modelId="{7CC00AF4-CBA5-46A4-B8B6-95AB6442441E}" srcId="{39AA09C2-6956-4161-BE77-0A6FA002B774}" destId="{92AF5A7E-AF59-4747-A031-8C54480326AF}" srcOrd="10" destOrd="0" parTransId="{4F2929A3-DBE4-4A31-AD45-B17610105A80}" sibTransId="{65120820-70F0-4E22-81D3-FF366E463E8F}"/>
    <dgm:cxn modelId="{2441DB7C-386E-4C49-B4C4-7AFB7C76D6F6}" type="presOf" srcId="{5C4307DF-EC7E-49B9-BCF6-47AA5E1F8F37}" destId="{47EF16A0-A769-4540-85EF-922295200C72}" srcOrd="0" destOrd="0" presId="urn:microsoft.com/office/officeart/2005/8/layout/process5"/>
    <dgm:cxn modelId="{BEFE8BFF-445E-4A3E-9C03-5ACBEEDF2A99}" type="presOf" srcId="{E1E9BB17-4C09-4ED1-B529-48F8BA2E6882}" destId="{049C2A93-DFD0-4A6F-B0E2-7819A7C24E38}" srcOrd="0" destOrd="0" presId="urn:microsoft.com/office/officeart/2005/8/layout/process5"/>
    <dgm:cxn modelId="{D2E60C4B-5F7B-4869-BA41-CDCE2A1D1488}" type="presOf" srcId="{DB66FCD8-9856-43DB-BA8B-94D56B96D368}" destId="{17437D57-8C86-4E00-A067-CF8A994C9F11}" srcOrd="0" destOrd="0" presId="urn:microsoft.com/office/officeart/2005/8/layout/process5"/>
    <dgm:cxn modelId="{E0B4386B-13CF-40A1-B002-C89F20614B7E}" srcId="{39AA09C2-6956-4161-BE77-0A6FA002B774}" destId="{0A09501B-6B15-4331-BF13-4BD3C977E774}" srcOrd="2" destOrd="0" parTransId="{31F081C1-E8D2-464D-8C56-ED90084FA6CD}" sibTransId="{305F3DC5-1A6C-44DD-82E4-7C43D1E74CFB}"/>
    <dgm:cxn modelId="{EC575349-E850-4152-9FF1-5F1472044DBB}" type="presOf" srcId="{20D14CC5-C5EF-496C-9909-EF2BD81CA9B4}" destId="{FA299E0C-00B7-4615-91EA-77D068499CD8}" srcOrd="1" destOrd="0" presId="urn:microsoft.com/office/officeart/2005/8/layout/process5"/>
    <dgm:cxn modelId="{969B5C35-1F26-4844-ABC6-6E0B88D971C4}" type="presOf" srcId="{504C2D3F-2B29-4A25-B274-3AEE10960EC9}" destId="{96C4DB73-41EE-4AB5-8304-8C4D995D0EDE}" srcOrd="0" destOrd="0" presId="urn:microsoft.com/office/officeart/2005/8/layout/process5"/>
    <dgm:cxn modelId="{55D1B49B-E262-493B-95B4-D41287E43F9F}" type="presOf" srcId="{416C46A4-A7DF-4A97-8236-D4CF1A50F5C9}" destId="{2D6C32F7-A908-41DD-87CE-C899A7519299}" srcOrd="0" destOrd="0" presId="urn:microsoft.com/office/officeart/2005/8/layout/process5"/>
    <dgm:cxn modelId="{2D485985-234A-4E4B-BFB3-7580E29D267E}" srcId="{39AA09C2-6956-4161-BE77-0A6FA002B774}" destId="{DB66FCD8-9856-43DB-BA8B-94D56B96D368}" srcOrd="0" destOrd="0" parTransId="{A72ACA69-1EB1-46C1-BFD4-33C2E059982C}" sibTransId="{423798C6-65E4-491C-A996-E9690C33012B}"/>
    <dgm:cxn modelId="{76424356-3BD1-4193-910A-A839349EFF11}" srcId="{39AA09C2-6956-4161-BE77-0A6FA002B774}" destId="{8F97D5BD-6EBE-41F8-AF8C-0DA6051BAC61}" srcOrd="4" destOrd="0" parTransId="{066AFC22-9466-451E-AA0F-ECFD27C09DE7}" sibTransId="{1C1F915F-0F43-4D75-AE61-D58F284EC4F2}"/>
    <dgm:cxn modelId="{1BD0E7C7-3F55-4127-8CD5-49659680F9F9}" type="presOf" srcId="{24C11E35-1290-4D9E-9E00-840494EF6814}" destId="{3AFD1785-A727-4280-B31B-BBBEB9144539}" srcOrd="1" destOrd="0" presId="urn:microsoft.com/office/officeart/2005/8/layout/process5"/>
    <dgm:cxn modelId="{3CA14694-BA6D-4D63-ADE9-4019BCC258A3}" type="presOf" srcId="{B36DFE75-FB85-4E39-A926-4C57D3F6DD14}" destId="{57947055-E629-4295-BF32-1827F14C049A}" srcOrd="0" destOrd="0" presId="urn:microsoft.com/office/officeart/2005/8/layout/process5"/>
    <dgm:cxn modelId="{4B05AEF2-78B9-43CC-BA71-903EF5043946}" srcId="{39AA09C2-6956-4161-BE77-0A6FA002B774}" destId="{EACA5155-2BD5-45E9-9B85-BF9025422A02}" srcOrd="7" destOrd="0" parTransId="{CA7476F3-D29D-4DA5-8E2E-C1477400EBF6}" sibTransId="{416C46A4-A7DF-4A97-8236-D4CF1A50F5C9}"/>
    <dgm:cxn modelId="{19DEEFC6-7483-405B-B093-44A8951218DA}" type="presOf" srcId="{0A09501B-6B15-4331-BF13-4BD3C977E774}" destId="{568CE031-1ACE-4CB8-8C74-045A0E4742CB}" srcOrd="0" destOrd="0" presId="urn:microsoft.com/office/officeart/2005/8/layout/process5"/>
    <dgm:cxn modelId="{A96EDB64-BBA7-40BA-B4F1-AB327E30517C}" type="presOf" srcId="{423798C6-65E4-491C-A996-E9690C33012B}" destId="{DEB30074-E4F9-4708-B165-7916E2E9FE1F}" srcOrd="0" destOrd="0" presId="urn:microsoft.com/office/officeart/2005/8/layout/process5"/>
    <dgm:cxn modelId="{AFA50E1A-3A96-4186-AE9E-B93A9E91168C}" type="presOf" srcId="{39AA09C2-6956-4161-BE77-0A6FA002B774}" destId="{AACE98E0-16BC-46D6-B72D-72C48E5499D0}" srcOrd="0" destOrd="0" presId="urn:microsoft.com/office/officeart/2005/8/layout/process5"/>
    <dgm:cxn modelId="{738AD27D-CD10-49D7-BCF4-63F7391BF47D}" type="presOf" srcId="{FE6AA866-B3A7-4E25-9775-F3A7C11FFA13}" destId="{A0550173-4119-45F2-A6EA-AA92BF0F4781}" srcOrd="0" destOrd="0" presId="urn:microsoft.com/office/officeart/2005/8/layout/process5"/>
    <dgm:cxn modelId="{678AC4AD-053F-4663-81D4-FEA73CEFF51F}" type="presOf" srcId="{A699EC81-26D2-4BE8-B5F1-2224E4D22E89}" destId="{90AA546A-6E76-4737-B104-45FD5A88B394}" srcOrd="0" destOrd="0" presId="urn:microsoft.com/office/officeart/2005/8/layout/process5"/>
    <dgm:cxn modelId="{80D98548-B2C8-4B17-B92C-0C3F516B8EE8}" type="presOf" srcId="{7FF2B05A-9723-41D2-9797-BB6D6BAEB683}" destId="{F16B5C7B-205B-49D1-B0C8-F546FB4961BF}" srcOrd="0" destOrd="0" presId="urn:microsoft.com/office/officeart/2005/8/layout/process5"/>
    <dgm:cxn modelId="{223AF6E1-04E9-4B41-951F-DBF916FF2A96}" type="presParOf" srcId="{AACE98E0-16BC-46D6-B72D-72C48E5499D0}" destId="{17437D57-8C86-4E00-A067-CF8A994C9F11}" srcOrd="0" destOrd="0" presId="urn:microsoft.com/office/officeart/2005/8/layout/process5"/>
    <dgm:cxn modelId="{F96552D8-E215-47EC-8DBC-94ACEFF7C352}" type="presParOf" srcId="{AACE98E0-16BC-46D6-B72D-72C48E5499D0}" destId="{DEB30074-E4F9-4708-B165-7916E2E9FE1F}" srcOrd="1" destOrd="0" presId="urn:microsoft.com/office/officeart/2005/8/layout/process5"/>
    <dgm:cxn modelId="{1B0AA8DF-8120-42E4-97E4-51EDEE00AD14}" type="presParOf" srcId="{DEB30074-E4F9-4708-B165-7916E2E9FE1F}" destId="{F6068992-673F-4E01-ADAA-7ECD2F2DA4ED}" srcOrd="0" destOrd="0" presId="urn:microsoft.com/office/officeart/2005/8/layout/process5"/>
    <dgm:cxn modelId="{8EE0585B-C2A3-4E02-9C01-692CE34FD915}" type="presParOf" srcId="{AACE98E0-16BC-46D6-B72D-72C48E5499D0}" destId="{A0550173-4119-45F2-A6EA-AA92BF0F4781}" srcOrd="2" destOrd="0" presId="urn:microsoft.com/office/officeart/2005/8/layout/process5"/>
    <dgm:cxn modelId="{DC572A92-BAD7-4F56-94D2-99A642AB684D}" type="presParOf" srcId="{AACE98E0-16BC-46D6-B72D-72C48E5499D0}" destId="{F16B5C7B-205B-49D1-B0C8-F546FB4961BF}" srcOrd="3" destOrd="0" presId="urn:microsoft.com/office/officeart/2005/8/layout/process5"/>
    <dgm:cxn modelId="{DA783763-A717-4360-9290-887D81CE48A3}" type="presParOf" srcId="{F16B5C7B-205B-49D1-B0C8-F546FB4961BF}" destId="{290409FB-53C8-438F-9AF3-872CCA34B8F9}" srcOrd="0" destOrd="0" presId="urn:microsoft.com/office/officeart/2005/8/layout/process5"/>
    <dgm:cxn modelId="{0C41AF31-E30D-481C-B41A-9B191B15FE83}" type="presParOf" srcId="{AACE98E0-16BC-46D6-B72D-72C48E5499D0}" destId="{568CE031-1ACE-4CB8-8C74-045A0E4742CB}" srcOrd="4" destOrd="0" presId="urn:microsoft.com/office/officeart/2005/8/layout/process5"/>
    <dgm:cxn modelId="{13381600-9EF1-4BBE-9A58-7F5E5F9A6B2B}" type="presParOf" srcId="{AACE98E0-16BC-46D6-B72D-72C48E5499D0}" destId="{7ED1F91D-89C4-46B4-91CE-EAF452990E5B}" srcOrd="5" destOrd="0" presId="urn:microsoft.com/office/officeart/2005/8/layout/process5"/>
    <dgm:cxn modelId="{6A8BCB0A-B96C-4F86-9DDD-1CBB5BACCE2B}" type="presParOf" srcId="{7ED1F91D-89C4-46B4-91CE-EAF452990E5B}" destId="{C39026F9-14CF-4EC4-8741-6B6270FD975A}" srcOrd="0" destOrd="0" presId="urn:microsoft.com/office/officeart/2005/8/layout/process5"/>
    <dgm:cxn modelId="{BB0A3223-FB69-4691-990A-074330F0C86D}" type="presParOf" srcId="{AACE98E0-16BC-46D6-B72D-72C48E5499D0}" destId="{5D81AB10-90A1-40AE-96F6-382E2A9980A1}" srcOrd="6" destOrd="0" presId="urn:microsoft.com/office/officeart/2005/8/layout/process5"/>
    <dgm:cxn modelId="{83C74B13-A51E-4E84-A54B-D006E57723EF}" type="presParOf" srcId="{AACE98E0-16BC-46D6-B72D-72C48E5499D0}" destId="{F0550CD1-2273-48C1-9A68-056C622054C5}" srcOrd="7" destOrd="0" presId="urn:microsoft.com/office/officeart/2005/8/layout/process5"/>
    <dgm:cxn modelId="{5D12932F-68CC-4C9E-B1AE-A3CF062D1CA9}" type="presParOf" srcId="{F0550CD1-2273-48C1-9A68-056C622054C5}" destId="{9B9E8450-813E-47D2-9CA7-43B8F480F12E}" srcOrd="0" destOrd="0" presId="urn:microsoft.com/office/officeart/2005/8/layout/process5"/>
    <dgm:cxn modelId="{7A9B44F3-928D-4261-B704-E29D23515C28}" type="presParOf" srcId="{AACE98E0-16BC-46D6-B72D-72C48E5499D0}" destId="{0D3B3CD7-CF3F-43CA-B35A-B5A0CC2DF90E}" srcOrd="8" destOrd="0" presId="urn:microsoft.com/office/officeart/2005/8/layout/process5"/>
    <dgm:cxn modelId="{636DE790-E2BD-4B63-A89F-5D4456721070}" type="presParOf" srcId="{AACE98E0-16BC-46D6-B72D-72C48E5499D0}" destId="{76BA3601-574F-408B-B55A-E9480705B405}" srcOrd="9" destOrd="0" presId="urn:microsoft.com/office/officeart/2005/8/layout/process5"/>
    <dgm:cxn modelId="{A4C5D3A7-D375-4D2E-8D4B-321EA53CAC23}" type="presParOf" srcId="{76BA3601-574F-408B-B55A-E9480705B405}" destId="{B4CE1870-EEE4-4FF1-A374-D06386064D44}" srcOrd="0" destOrd="0" presId="urn:microsoft.com/office/officeart/2005/8/layout/process5"/>
    <dgm:cxn modelId="{C66FEEFA-5EE6-4439-81B9-C602CAF87327}" type="presParOf" srcId="{AACE98E0-16BC-46D6-B72D-72C48E5499D0}" destId="{57947055-E629-4295-BF32-1827F14C049A}" srcOrd="10" destOrd="0" presId="urn:microsoft.com/office/officeart/2005/8/layout/process5"/>
    <dgm:cxn modelId="{DCD26913-E6F0-47A6-997B-9ED5AFD41637}" type="presParOf" srcId="{AACE98E0-16BC-46D6-B72D-72C48E5499D0}" destId="{C6A7C7E9-F6A0-4C0F-94CC-1222AD114796}" srcOrd="11" destOrd="0" presId="urn:microsoft.com/office/officeart/2005/8/layout/process5"/>
    <dgm:cxn modelId="{C270FC2B-9D17-413D-A8F1-2BDB663CF798}" type="presParOf" srcId="{C6A7C7E9-F6A0-4C0F-94CC-1222AD114796}" destId="{FA299E0C-00B7-4615-91EA-77D068499CD8}" srcOrd="0" destOrd="0" presId="urn:microsoft.com/office/officeart/2005/8/layout/process5"/>
    <dgm:cxn modelId="{8E56B42C-0857-4414-9BF7-92C99EF6B4B4}" type="presParOf" srcId="{AACE98E0-16BC-46D6-B72D-72C48E5499D0}" destId="{049C2A93-DFD0-4A6F-B0E2-7819A7C24E38}" srcOrd="12" destOrd="0" presId="urn:microsoft.com/office/officeart/2005/8/layout/process5"/>
    <dgm:cxn modelId="{95763184-3E6B-4581-99AB-1D96C2366FFB}" type="presParOf" srcId="{AACE98E0-16BC-46D6-B72D-72C48E5499D0}" destId="{E3F3C68B-9064-4137-BA58-635C511AD6A0}" srcOrd="13" destOrd="0" presId="urn:microsoft.com/office/officeart/2005/8/layout/process5"/>
    <dgm:cxn modelId="{FFFB42BC-5EB3-45ED-A4C9-0D519C213D97}" type="presParOf" srcId="{E3F3C68B-9064-4137-BA58-635C511AD6A0}" destId="{3AFD1785-A727-4280-B31B-BBBEB9144539}" srcOrd="0" destOrd="0" presId="urn:microsoft.com/office/officeart/2005/8/layout/process5"/>
    <dgm:cxn modelId="{E4E6148D-B98F-4135-97C5-D4104A459552}" type="presParOf" srcId="{AACE98E0-16BC-46D6-B72D-72C48E5499D0}" destId="{37C7AB13-175A-4F95-96FD-B26C2C9B6930}" srcOrd="14" destOrd="0" presId="urn:microsoft.com/office/officeart/2005/8/layout/process5"/>
    <dgm:cxn modelId="{6FA32401-6A21-4EA4-9726-746ACA964FA7}" type="presParOf" srcId="{AACE98E0-16BC-46D6-B72D-72C48E5499D0}" destId="{2D6C32F7-A908-41DD-87CE-C899A7519299}" srcOrd="15" destOrd="0" presId="urn:microsoft.com/office/officeart/2005/8/layout/process5"/>
    <dgm:cxn modelId="{5752EA27-E03F-438F-8B77-7FC694E71B5A}" type="presParOf" srcId="{2D6C32F7-A908-41DD-87CE-C899A7519299}" destId="{57DC0A4D-5816-44BD-9608-7F4B2A1C27E4}" srcOrd="0" destOrd="0" presId="urn:microsoft.com/office/officeart/2005/8/layout/process5"/>
    <dgm:cxn modelId="{47C38F3B-2298-4F5F-8C8E-FA2B917A3461}" type="presParOf" srcId="{AACE98E0-16BC-46D6-B72D-72C48E5499D0}" destId="{96C4DB73-41EE-4AB5-8304-8C4D995D0EDE}" srcOrd="16" destOrd="0" presId="urn:microsoft.com/office/officeart/2005/8/layout/process5"/>
    <dgm:cxn modelId="{A9007D6D-00B2-4A66-8DB6-96CFAC0865E7}" type="presParOf" srcId="{AACE98E0-16BC-46D6-B72D-72C48E5499D0}" destId="{7DBF90CF-086A-40C6-A386-4C3CFE758B4E}" srcOrd="17" destOrd="0" presId="urn:microsoft.com/office/officeart/2005/8/layout/process5"/>
    <dgm:cxn modelId="{16947CC3-1FF2-43AB-98D5-B5BF17E86E06}" type="presParOf" srcId="{7DBF90CF-086A-40C6-A386-4C3CFE758B4E}" destId="{23FF883F-26D4-491C-BFB1-0C0512FAE17C}" srcOrd="0" destOrd="0" presId="urn:microsoft.com/office/officeart/2005/8/layout/process5"/>
    <dgm:cxn modelId="{50E662C0-3499-4499-B9EB-E7483CF40258}" type="presParOf" srcId="{AACE98E0-16BC-46D6-B72D-72C48E5499D0}" destId="{47EF16A0-A769-4540-85EF-922295200C72}" srcOrd="18" destOrd="0" presId="urn:microsoft.com/office/officeart/2005/8/layout/process5"/>
    <dgm:cxn modelId="{C6D673C4-C786-49CF-A058-854DA717B813}" type="presParOf" srcId="{AACE98E0-16BC-46D6-B72D-72C48E5499D0}" destId="{90AA546A-6E76-4737-B104-45FD5A88B394}" srcOrd="19" destOrd="0" presId="urn:microsoft.com/office/officeart/2005/8/layout/process5"/>
    <dgm:cxn modelId="{FAE4F8DF-6E30-46C9-9863-40D5DA399499}" type="presParOf" srcId="{90AA546A-6E76-4737-B104-45FD5A88B394}" destId="{C384E96B-A21D-4E2A-90B4-B590363074B6}" srcOrd="0" destOrd="0" presId="urn:microsoft.com/office/officeart/2005/8/layout/process5"/>
    <dgm:cxn modelId="{5D90E6C0-0D52-461F-A770-2DF6737C47A0}" type="presParOf" srcId="{AACE98E0-16BC-46D6-B72D-72C48E5499D0}" destId="{4ACA3F8F-2BFD-4181-9360-B0295C22584E}" srcOrd="20" destOrd="0" presId="urn:microsoft.com/office/officeart/2005/8/layout/process5"/>
    <dgm:cxn modelId="{97242137-1318-4A2F-8A46-0F960C709860}" type="presParOf" srcId="{AACE98E0-16BC-46D6-B72D-72C48E5499D0}" destId="{A663624F-1A4F-4DDE-B014-323EB65B6D9A}" srcOrd="21" destOrd="0" presId="urn:microsoft.com/office/officeart/2005/8/layout/process5"/>
    <dgm:cxn modelId="{9C887674-B6CA-4313-B13E-B3B16E136841}" type="presParOf" srcId="{A663624F-1A4F-4DDE-B014-323EB65B6D9A}" destId="{1497B775-B955-4010-BCFB-62AF638C5205}" srcOrd="0" destOrd="0" presId="urn:microsoft.com/office/officeart/2005/8/layout/process5"/>
    <dgm:cxn modelId="{096D70CA-5F21-4BC6-A16E-A92A57E6E14C}" type="presParOf" srcId="{AACE98E0-16BC-46D6-B72D-72C48E5499D0}" destId="{CA9CAB2C-8A77-4139-8A46-683CAE2C2361}" srcOrd="22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437D57-8C86-4E00-A067-CF8A994C9F11}">
      <dsp:nvSpPr>
        <dsp:cNvPr id="0" name=""/>
        <dsp:cNvSpPr/>
      </dsp:nvSpPr>
      <dsp:spPr>
        <a:xfrm>
          <a:off x="695399" y="1"/>
          <a:ext cx="1389757" cy="83385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000" kern="1200" dirty="0" smtClean="0">
              <a:solidFill>
                <a:schemeClr val="bg1"/>
              </a:solidFill>
            </a:rPr>
            <a:t>8:00</a:t>
          </a:r>
          <a:r>
            <a:rPr lang="zh-TW" altLang="en-US" sz="2000" kern="1200" dirty="0" smtClean="0">
              <a:solidFill>
                <a:schemeClr val="bg1"/>
              </a:solidFill>
            </a:rPr>
            <a:t>起床</a:t>
          </a:r>
          <a:endParaRPr lang="zh-TW" altLang="en-US" sz="2000" kern="1200" dirty="0">
            <a:solidFill>
              <a:schemeClr val="bg1"/>
            </a:solidFill>
          </a:endParaRPr>
        </a:p>
      </dsp:txBody>
      <dsp:txXfrm>
        <a:off x="719822" y="24424"/>
        <a:ext cx="1340911" cy="785008"/>
      </dsp:txXfrm>
    </dsp:sp>
    <dsp:sp modelId="{DEB30074-E4F9-4708-B165-7916E2E9FE1F}">
      <dsp:nvSpPr>
        <dsp:cNvPr id="0" name=""/>
        <dsp:cNvSpPr/>
      </dsp:nvSpPr>
      <dsp:spPr>
        <a:xfrm rot="1234">
          <a:off x="2198310" y="244937"/>
          <a:ext cx="272597" cy="34465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>
        <a:off x="2198310" y="313854"/>
        <a:ext cx="190818" cy="206795"/>
      </dsp:txXfrm>
    </dsp:sp>
    <dsp:sp modelId="{A0550173-4119-45F2-A6EA-AA92BF0F4781}">
      <dsp:nvSpPr>
        <dsp:cNvPr id="0" name=""/>
        <dsp:cNvSpPr/>
      </dsp:nvSpPr>
      <dsp:spPr>
        <a:xfrm>
          <a:off x="2599491" y="684"/>
          <a:ext cx="1389757" cy="83385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331834"/>
                <a:satOff val="1107"/>
                <a:lumOff val="1747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4">
                <a:hueOff val="-331834"/>
                <a:satOff val="1107"/>
                <a:lumOff val="1747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000" kern="1200" dirty="0" smtClean="0">
              <a:solidFill>
                <a:schemeClr val="bg1"/>
              </a:solidFill>
            </a:rPr>
            <a:t>9:00</a:t>
          </a:r>
          <a:r>
            <a:rPr lang="zh-TW" altLang="en-US" sz="2000" kern="1200" dirty="0" smtClean="0">
              <a:solidFill>
                <a:schemeClr val="bg1"/>
              </a:solidFill>
            </a:rPr>
            <a:t>到</a:t>
          </a:r>
          <a:endParaRPr lang="zh-TW" altLang="en-US" sz="2000" kern="1200" dirty="0">
            <a:solidFill>
              <a:schemeClr val="bg1"/>
            </a:solidFill>
          </a:endParaRPr>
        </a:p>
      </dsp:txBody>
      <dsp:txXfrm>
        <a:off x="2623914" y="25107"/>
        <a:ext cx="1340911" cy="785008"/>
      </dsp:txXfrm>
    </dsp:sp>
    <dsp:sp modelId="{F16B5C7B-205B-49D1-B0C8-F546FB4961BF}">
      <dsp:nvSpPr>
        <dsp:cNvPr id="0" name=""/>
        <dsp:cNvSpPr/>
      </dsp:nvSpPr>
      <dsp:spPr>
        <a:xfrm>
          <a:off x="4111547" y="245282"/>
          <a:ext cx="294628" cy="34465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365017"/>
                <a:satOff val="1217"/>
                <a:lumOff val="1922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4">
                <a:hueOff val="-365017"/>
                <a:satOff val="1217"/>
                <a:lumOff val="1922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>
        <a:off x="4111547" y="314214"/>
        <a:ext cx="206240" cy="206795"/>
      </dsp:txXfrm>
    </dsp:sp>
    <dsp:sp modelId="{568CE031-1ACE-4CB8-8C74-045A0E4742CB}">
      <dsp:nvSpPr>
        <dsp:cNvPr id="0" name=""/>
        <dsp:cNvSpPr/>
      </dsp:nvSpPr>
      <dsp:spPr>
        <a:xfrm>
          <a:off x="4545151" y="684"/>
          <a:ext cx="1389757" cy="83385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663668"/>
                <a:satOff val="2213"/>
                <a:lumOff val="3494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4">
                <a:hueOff val="-663668"/>
                <a:satOff val="2213"/>
                <a:lumOff val="3494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solidFill>
                <a:schemeClr val="bg1"/>
              </a:solidFill>
            </a:rPr>
            <a:t>碰碰車</a:t>
          </a:r>
          <a:endParaRPr lang="zh-TW" altLang="en-US" sz="2000" kern="1200" dirty="0">
            <a:solidFill>
              <a:schemeClr val="bg1"/>
            </a:solidFill>
          </a:endParaRPr>
        </a:p>
      </dsp:txBody>
      <dsp:txXfrm>
        <a:off x="4569574" y="25107"/>
        <a:ext cx="1340911" cy="785008"/>
      </dsp:txXfrm>
    </dsp:sp>
    <dsp:sp modelId="{7ED1F91D-89C4-46B4-91CE-EAF452990E5B}">
      <dsp:nvSpPr>
        <dsp:cNvPr id="0" name=""/>
        <dsp:cNvSpPr/>
      </dsp:nvSpPr>
      <dsp:spPr>
        <a:xfrm>
          <a:off x="6057207" y="245282"/>
          <a:ext cx="294628" cy="34465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730035"/>
                <a:satOff val="2435"/>
                <a:lumOff val="3843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4">
                <a:hueOff val="-730035"/>
                <a:satOff val="2435"/>
                <a:lumOff val="3843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>
        <a:off x="6057207" y="314214"/>
        <a:ext cx="206240" cy="206795"/>
      </dsp:txXfrm>
    </dsp:sp>
    <dsp:sp modelId="{5D81AB10-90A1-40AE-96F6-382E2A9980A1}">
      <dsp:nvSpPr>
        <dsp:cNvPr id="0" name=""/>
        <dsp:cNvSpPr/>
      </dsp:nvSpPr>
      <dsp:spPr>
        <a:xfrm>
          <a:off x="6490811" y="684"/>
          <a:ext cx="1389757" cy="83385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995502"/>
                <a:satOff val="3320"/>
                <a:lumOff val="5241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4">
                <a:hueOff val="-995502"/>
                <a:satOff val="3320"/>
                <a:lumOff val="5241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solidFill>
                <a:schemeClr val="bg1"/>
              </a:solidFill>
            </a:rPr>
            <a:t>小飛龍</a:t>
          </a:r>
          <a:endParaRPr lang="zh-TW" altLang="en-US" sz="2000" kern="1200" dirty="0">
            <a:solidFill>
              <a:schemeClr val="bg1"/>
            </a:solidFill>
          </a:endParaRPr>
        </a:p>
      </dsp:txBody>
      <dsp:txXfrm>
        <a:off x="6515234" y="25107"/>
        <a:ext cx="1340911" cy="785008"/>
      </dsp:txXfrm>
    </dsp:sp>
    <dsp:sp modelId="{F0550CD1-2273-48C1-9A68-056C622054C5}">
      <dsp:nvSpPr>
        <dsp:cNvPr id="0" name=""/>
        <dsp:cNvSpPr/>
      </dsp:nvSpPr>
      <dsp:spPr>
        <a:xfrm rot="5400000">
          <a:off x="7038375" y="931822"/>
          <a:ext cx="294628" cy="34465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1095052"/>
                <a:satOff val="3652"/>
                <a:lumOff val="5765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4">
                <a:hueOff val="-1095052"/>
                <a:satOff val="3652"/>
                <a:lumOff val="5765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 rot="-5400000">
        <a:off x="7082292" y="956837"/>
        <a:ext cx="206795" cy="206240"/>
      </dsp:txXfrm>
    </dsp:sp>
    <dsp:sp modelId="{0D3B3CD7-CF3F-43CA-B35A-B5A0CC2DF90E}">
      <dsp:nvSpPr>
        <dsp:cNvPr id="0" name=""/>
        <dsp:cNvSpPr/>
      </dsp:nvSpPr>
      <dsp:spPr>
        <a:xfrm>
          <a:off x="6490811" y="1390441"/>
          <a:ext cx="1389757" cy="83385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1327336"/>
                <a:satOff val="4427"/>
                <a:lumOff val="6988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4">
                <a:hueOff val="-1327336"/>
                <a:satOff val="4427"/>
                <a:lumOff val="6988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solidFill>
                <a:schemeClr val="bg1"/>
              </a:solidFill>
            </a:rPr>
            <a:t>海盜船</a:t>
          </a:r>
          <a:endParaRPr lang="zh-TW" altLang="en-US" sz="2000" kern="1200" dirty="0">
            <a:solidFill>
              <a:schemeClr val="bg1"/>
            </a:solidFill>
          </a:endParaRPr>
        </a:p>
      </dsp:txBody>
      <dsp:txXfrm>
        <a:off x="6515234" y="1414864"/>
        <a:ext cx="1340911" cy="785008"/>
      </dsp:txXfrm>
    </dsp:sp>
    <dsp:sp modelId="{76BA3601-574F-408B-B55A-E9480705B405}">
      <dsp:nvSpPr>
        <dsp:cNvPr id="0" name=""/>
        <dsp:cNvSpPr/>
      </dsp:nvSpPr>
      <dsp:spPr>
        <a:xfrm rot="10800000">
          <a:off x="6073884" y="1635039"/>
          <a:ext cx="294628" cy="34465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1460069"/>
                <a:satOff val="4870"/>
                <a:lumOff val="7686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4">
                <a:hueOff val="-1460069"/>
                <a:satOff val="4870"/>
                <a:lumOff val="7686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 rot="10800000">
        <a:off x="6162272" y="1703971"/>
        <a:ext cx="206240" cy="206795"/>
      </dsp:txXfrm>
    </dsp:sp>
    <dsp:sp modelId="{57947055-E629-4295-BF32-1827F14C049A}">
      <dsp:nvSpPr>
        <dsp:cNvPr id="0" name=""/>
        <dsp:cNvSpPr/>
      </dsp:nvSpPr>
      <dsp:spPr>
        <a:xfrm>
          <a:off x="4545151" y="1390441"/>
          <a:ext cx="1389757" cy="83385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1659169"/>
                <a:satOff val="5534"/>
                <a:lumOff val="8735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4">
                <a:hueOff val="-1659169"/>
                <a:satOff val="5534"/>
                <a:lumOff val="8735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solidFill>
                <a:schemeClr val="bg1"/>
              </a:solidFill>
            </a:rPr>
            <a:t>咖啡杯</a:t>
          </a:r>
          <a:endParaRPr lang="zh-TW" altLang="en-US" sz="2000" kern="1200" dirty="0">
            <a:solidFill>
              <a:schemeClr val="bg1"/>
            </a:solidFill>
          </a:endParaRPr>
        </a:p>
      </dsp:txBody>
      <dsp:txXfrm>
        <a:off x="4569574" y="1414864"/>
        <a:ext cx="1340911" cy="785008"/>
      </dsp:txXfrm>
    </dsp:sp>
    <dsp:sp modelId="{C6A7C7E9-F6A0-4C0F-94CC-1222AD114796}">
      <dsp:nvSpPr>
        <dsp:cNvPr id="0" name=""/>
        <dsp:cNvSpPr/>
      </dsp:nvSpPr>
      <dsp:spPr>
        <a:xfrm rot="10819091">
          <a:off x="4120071" y="1629653"/>
          <a:ext cx="300393" cy="34465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1825086"/>
                <a:satOff val="6087"/>
                <a:lumOff val="9608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4">
                <a:hueOff val="-1825086"/>
                <a:satOff val="6087"/>
                <a:lumOff val="9608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 rot="10800000">
        <a:off x="4210188" y="1698835"/>
        <a:ext cx="210275" cy="206795"/>
      </dsp:txXfrm>
    </dsp:sp>
    <dsp:sp modelId="{049C2A93-DFD0-4A6F-B0E2-7819A7C24E38}">
      <dsp:nvSpPr>
        <dsp:cNvPr id="0" name=""/>
        <dsp:cNvSpPr/>
      </dsp:nvSpPr>
      <dsp:spPr>
        <a:xfrm>
          <a:off x="2588623" y="1379576"/>
          <a:ext cx="1389757" cy="83385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1991003"/>
                <a:satOff val="6640"/>
                <a:lumOff val="10481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4">
                <a:hueOff val="-1991003"/>
                <a:satOff val="6640"/>
                <a:lumOff val="10481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solidFill>
                <a:schemeClr val="bg1"/>
              </a:solidFill>
            </a:rPr>
            <a:t>摩天輪</a:t>
          </a:r>
          <a:endParaRPr lang="zh-TW" altLang="en-US" sz="2000" kern="1200" dirty="0">
            <a:solidFill>
              <a:schemeClr val="bg1"/>
            </a:solidFill>
          </a:endParaRPr>
        </a:p>
      </dsp:txBody>
      <dsp:txXfrm>
        <a:off x="2613046" y="1403999"/>
        <a:ext cx="1340911" cy="785008"/>
      </dsp:txXfrm>
    </dsp:sp>
    <dsp:sp modelId="{E3F3C68B-9064-4137-BA58-635C511AD6A0}">
      <dsp:nvSpPr>
        <dsp:cNvPr id="0" name=""/>
        <dsp:cNvSpPr/>
      </dsp:nvSpPr>
      <dsp:spPr>
        <a:xfrm rot="10780695">
          <a:off x="2179845" y="1629560"/>
          <a:ext cx="288873" cy="34465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2190104"/>
                <a:satOff val="7304"/>
                <a:lumOff val="1153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4">
                <a:hueOff val="-2190104"/>
                <a:satOff val="7304"/>
                <a:lumOff val="1153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 rot="10800000">
        <a:off x="2266506" y="1698249"/>
        <a:ext cx="202211" cy="206795"/>
      </dsp:txXfrm>
    </dsp:sp>
    <dsp:sp modelId="{37C7AB13-175A-4F95-96FD-B26C2C9B6930}">
      <dsp:nvSpPr>
        <dsp:cNvPr id="0" name=""/>
        <dsp:cNvSpPr/>
      </dsp:nvSpPr>
      <dsp:spPr>
        <a:xfrm>
          <a:off x="653831" y="1390441"/>
          <a:ext cx="1389757" cy="83385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2322837"/>
                <a:satOff val="7747"/>
                <a:lumOff val="12228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4">
                <a:hueOff val="-2322837"/>
                <a:satOff val="7747"/>
                <a:lumOff val="12228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000" kern="1200" dirty="0" smtClean="0">
              <a:solidFill>
                <a:schemeClr val="bg1"/>
              </a:solidFill>
            </a:rPr>
            <a:t>12:00</a:t>
          </a:r>
          <a:r>
            <a:rPr lang="zh-TW" altLang="en-US" sz="2000" kern="1200" dirty="0" smtClean="0">
              <a:solidFill>
                <a:schemeClr val="bg1"/>
              </a:solidFill>
            </a:rPr>
            <a:t>吃飯</a:t>
          </a:r>
          <a:endParaRPr lang="zh-TW" altLang="en-US" sz="2000" kern="1200" dirty="0">
            <a:solidFill>
              <a:schemeClr val="bg1"/>
            </a:solidFill>
          </a:endParaRPr>
        </a:p>
      </dsp:txBody>
      <dsp:txXfrm>
        <a:off x="678254" y="1414864"/>
        <a:ext cx="1340911" cy="785008"/>
      </dsp:txXfrm>
    </dsp:sp>
    <dsp:sp modelId="{2D6C32F7-A908-41DD-87CE-C899A7519299}">
      <dsp:nvSpPr>
        <dsp:cNvPr id="0" name=""/>
        <dsp:cNvSpPr/>
      </dsp:nvSpPr>
      <dsp:spPr>
        <a:xfrm rot="5400000">
          <a:off x="1201395" y="2321579"/>
          <a:ext cx="294628" cy="34465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2555121"/>
                <a:satOff val="8522"/>
                <a:lumOff val="13451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4">
                <a:hueOff val="-2555121"/>
                <a:satOff val="8522"/>
                <a:lumOff val="13451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 rot="-5400000">
        <a:off x="1245312" y="2346594"/>
        <a:ext cx="206795" cy="206240"/>
      </dsp:txXfrm>
    </dsp:sp>
    <dsp:sp modelId="{96C4DB73-41EE-4AB5-8304-8C4D995D0EDE}">
      <dsp:nvSpPr>
        <dsp:cNvPr id="0" name=""/>
        <dsp:cNvSpPr/>
      </dsp:nvSpPr>
      <dsp:spPr>
        <a:xfrm>
          <a:off x="653831" y="2780198"/>
          <a:ext cx="1389757" cy="83385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2654671"/>
                <a:satOff val="8854"/>
                <a:lumOff val="13975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4">
                <a:hueOff val="-2654671"/>
                <a:satOff val="8854"/>
                <a:lumOff val="13975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solidFill>
                <a:schemeClr val="bg1"/>
              </a:solidFill>
            </a:rPr>
            <a:t>海洋巴士</a:t>
          </a:r>
          <a:endParaRPr lang="zh-TW" altLang="en-US" sz="2000" kern="1200" dirty="0">
            <a:solidFill>
              <a:schemeClr val="bg1"/>
            </a:solidFill>
          </a:endParaRPr>
        </a:p>
      </dsp:txBody>
      <dsp:txXfrm>
        <a:off x="678254" y="2804621"/>
        <a:ext cx="1340911" cy="785008"/>
      </dsp:txXfrm>
    </dsp:sp>
    <dsp:sp modelId="{7DBF90CF-086A-40C6-A386-4C3CFE758B4E}">
      <dsp:nvSpPr>
        <dsp:cNvPr id="0" name=""/>
        <dsp:cNvSpPr/>
      </dsp:nvSpPr>
      <dsp:spPr>
        <a:xfrm rot="1252">
          <a:off x="2151547" y="3025135"/>
          <a:ext cx="260083" cy="34465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2920138"/>
                <a:satOff val="9739"/>
                <a:lumOff val="15373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4">
                <a:hueOff val="-2920138"/>
                <a:satOff val="9739"/>
                <a:lumOff val="15373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>
        <a:off x="2151547" y="3094053"/>
        <a:ext cx="182058" cy="206795"/>
      </dsp:txXfrm>
    </dsp:sp>
    <dsp:sp modelId="{47EF16A0-A769-4540-85EF-922295200C72}">
      <dsp:nvSpPr>
        <dsp:cNvPr id="0" name=""/>
        <dsp:cNvSpPr/>
      </dsp:nvSpPr>
      <dsp:spPr>
        <a:xfrm>
          <a:off x="2534311" y="2780883"/>
          <a:ext cx="1389757" cy="83385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2986505"/>
                <a:satOff val="9961"/>
                <a:lumOff val="15722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4">
                <a:hueOff val="-2986505"/>
                <a:satOff val="9961"/>
                <a:lumOff val="15722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solidFill>
                <a:schemeClr val="bg1"/>
              </a:solidFill>
            </a:rPr>
            <a:t>雲霄飛車</a:t>
          </a:r>
          <a:endParaRPr lang="zh-TW" altLang="en-US" sz="2000" kern="1200" dirty="0">
            <a:solidFill>
              <a:schemeClr val="bg1"/>
            </a:solidFill>
          </a:endParaRPr>
        </a:p>
      </dsp:txBody>
      <dsp:txXfrm>
        <a:off x="2558734" y="2805306"/>
        <a:ext cx="1340911" cy="785008"/>
      </dsp:txXfrm>
    </dsp:sp>
    <dsp:sp modelId="{90AA546A-6E76-4737-B104-45FD5A88B394}">
      <dsp:nvSpPr>
        <dsp:cNvPr id="0" name=""/>
        <dsp:cNvSpPr/>
      </dsp:nvSpPr>
      <dsp:spPr>
        <a:xfrm rot="21598829">
          <a:off x="4060707" y="3025141"/>
          <a:ext cx="329173" cy="34465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3285155"/>
                <a:satOff val="10957"/>
                <a:lumOff val="17294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4">
                <a:hueOff val="-3285155"/>
                <a:satOff val="10957"/>
                <a:lumOff val="17294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>
        <a:off x="4060707" y="3094090"/>
        <a:ext cx="230421" cy="206795"/>
      </dsp:txXfrm>
    </dsp:sp>
    <dsp:sp modelId="{4ACA3F8F-2BFD-4181-9360-B0295C22584E}">
      <dsp:nvSpPr>
        <dsp:cNvPr id="0" name=""/>
        <dsp:cNvSpPr/>
      </dsp:nvSpPr>
      <dsp:spPr>
        <a:xfrm>
          <a:off x="4545151" y="2780198"/>
          <a:ext cx="1389757" cy="83385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3318339"/>
                <a:satOff val="11067"/>
                <a:lumOff val="17469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4">
                <a:hueOff val="-3318339"/>
                <a:satOff val="11067"/>
                <a:lumOff val="17469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solidFill>
                <a:schemeClr val="bg1"/>
              </a:solidFill>
            </a:rPr>
            <a:t>銀河號</a:t>
          </a:r>
          <a:endParaRPr lang="zh-TW" altLang="en-US" sz="2000" kern="1200" dirty="0">
            <a:solidFill>
              <a:schemeClr val="bg1"/>
            </a:solidFill>
          </a:endParaRPr>
        </a:p>
      </dsp:txBody>
      <dsp:txXfrm>
        <a:off x="4569574" y="2804621"/>
        <a:ext cx="1340911" cy="785008"/>
      </dsp:txXfrm>
    </dsp:sp>
    <dsp:sp modelId="{A663624F-1A4F-4DDE-B014-323EB65B6D9A}">
      <dsp:nvSpPr>
        <dsp:cNvPr id="0" name=""/>
        <dsp:cNvSpPr/>
      </dsp:nvSpPr>
      <dsp:spPr>
        <a:xfrm>
          <a:off x="6057207" y="3024796"/>
          <a:ext cx="294628" cy="34465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3650173"/>
                <a:satOff val="12174"/>
                <a:lumOff val="19216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4">
                <a:hueOff val="-3650173"/>
                <a:satOff val="12174"/>
                <a:lumOff val="19216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>
        <a:off x="6057207" y="3093728"/>
        <a:ext cx="206240" cy="206795"/>
      </dsp:txXfrm>
    </dsp:sp>
    <dsp:sp modelId="{CA9CAB2C-8A77-4139-8A46-683CAE2C2361}">
      <dsp:nvSpPr>
        <dsp:cNvPr id="0" name=""/>
        <dsp:cNvSpPr/>
      </dsp:nvSpPr>
      <dsp:spPr>
        <a:xfrm>
          <a:off x="6490811" y="2780198"/>
          <a:ext cx="1389757" cy="83385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3650173"/>
                <a:satOff val="12174"/>
                <a:lumOff val="19216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4">
                <a:hueOff val="-3650173"/>
                <a:satOff val="12174"/>
                <a:lumOff val="19216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000" kern="1200" dirty="0" smtClean="0">
              <a:solidFill>
                <a:schemeClr val="bg1"/>
              </a:solidFill>
            </a:rPr>
            <a:t>16:00</a:t>
          </a:r>
          <a:r>
            <a:rPr lang="zh-TW" altLang="en-US" sz="2000" kern="1200" dirty="0" smtClean="0">
              <a:solidFill>
                <a:schemeClr val="bg1"/>
              </a:solidFill>
            </a:rPr>
            <a:t>回家</a:t>
          </a:r>
          <a:endParaRPr lang="zh-TW" altLang="en-US" sz="2000" kern="1200" dirty="0">
            <a:solidFill>
              <a:schemeClr val="bg1"/>
            </a:solidFill>
          </a:endParaRPr>
        </a:p>
      </dsp:txBody>
      <dsp:txXfrm>
        <a:off x="6515234" y="2804621"/>
        <a:ext cx="1340911" cy="7850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9779C-8283-4F4C-AF25-9019E0CD67F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CADD4-A0BB-4847-99C1-6115957F5D7B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72362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9779C-8283-4F4C-AF25-9019E0CD67F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CADD4-A0BB-4847-99C1-6115957F5D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9505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9779C-8283-4F4C-AF25-9019E0CD67F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CADD4-A0BB-4847-99C1-6115957F5D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90728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9779C-8283-4F4C-AF25-9019E0CD67F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CADD4-A0BB-4847-99C1-6115957F5D7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78376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9779C-8283-4F4C-AF25-9019E0CD67F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CADD4-A0BB-4847-99C1-6115957F5D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25677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9779C-8283-4F4C-AF25-9019E0CD67F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CADD4-A0BB-4847-99C1-6115957F5D7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84681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9779C-8283-4F4C-AF25-9019E0CD67F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CADD4-A0BB-4847-99C1-6115957F5D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80766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9779C-8283-4F4C-AF25-9019E0CD67F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CADD4-A0BB-4847-99C1-6115957F5D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48439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9779C-8283-4F4C-AF25-9019E0CD67F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CADD4-A0BB-4847-99C1-6115957F5D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5559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9779C-8283-4F4C-AF25-9019E0CD67F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CADD4-A0BB-4847-99C1-6115957F5D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5295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9779C-8283-4F4C-AF25-9019E0CD67F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CADD4-A0BB-4847-99C1-6115957F5D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1261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9779C-8283-4F4C-AF25-9019E0CD67F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CADD4-A0BB-4847-99C1-6115957F5D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07913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9779C-8283-4F4C-AF25-9019E0CD67F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CADD4-A0BB-4847-99C1-6115957F5D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84510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9779C-8283-4F4C-AF25-9019E0CD67F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CADD4-A0BB-4847-99C1-6115957F5D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2268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9779C-8283-4F4C-AF25-9019E0CD67F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CADD4-A0BB-4847-99C1-6115957F5D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47512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9779C-8283-4F4C-AF25-9019E0CD67F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CADD4-A0BB-4847-99C1-6115957F5D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4785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9779C-8283-4F4C-AF25-9019E0CD67F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CADD4-A0BB-4847-99C1-6115957F5D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9150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099779C-8283-4F4C-AF25-9019E0CD67F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F7CADD4-A0BB-4847-99C1-6115957F5D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11867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3600" kern="1200" cap="none">
          <a:solidFill>
            <a:srgbClr val="FFFF00"/>
          </a:solidFill>
          <a:effectLst/>
          <a:latin typeface="文鼎疊圓體" panose="020B0609010101010101" pitchFamily="49" charset="-120"/>
          <a:ea typeface="文鼎疊圓體" panose="020B0609010101010101" pitchFamily="49" charset="-120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TDxrilKr3s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49000">
              <a:schemeClr val="bg2">
                <a:tint val="97000"/>
                <a:hueMod val="92000"/>
                <a:satMod val="169000"/>
                <a:lumMod val="164000"/>
              </a:schemeClr>
            </a:gs>
            <a:gs pos="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FF00"/>
                </a:solidFill>
                <a:latin typeface="文鼎粗圓" panose="020B0609010101010101" pitchFamily="49" charset="-120"/>
                <a:ea typeface="文鼎粗圓" panose="020B0609010101010101" pitchFamily="49" charset="-120"/>
              </a:rPr>
              <a:t>兒童樂園一日遊</a:t>
            </a:r>
            <a:endParaRPr lang="zh-TW" altLang="en-US" dirty="0">
              <a:solidFill>
                <a:srgbClr val="FFFF00"/>
              </a:solidFill>
              <a:latin typeface="文鼎粗圓" panose="020B0609010101010101" pitchFamily="49" charset="-120"/>
              <a:ea typeface="文鼎粗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 smtClean="0">
                <a:solidFill>
                  <a:srgbClr val="FFFF00"/>
                </a:solidFill>
              </a:rPr>
              <a:t>規劃</a:t>
            </a:r>
            <a:r>
              <a:rPr lang="en-US" altLang="zh-TW" sz="6000" dirty="0" smtClean="0">
                <a:solidFill>
                  <a:srgbClr val="FFFF00"/>
                </a:solidFill>
              </a:rPr>
              <a:t>:</a:t>
            </a:r>
            <a:r>
              <a:rPr lang="zh-TW" altLang="en-US" sz="6000" dirty="0" smtClean="0">
                <a:solidFill>
                  <a:srgbClr val="FFFF00"/>
                </a:solidFill>
              </a:rPr>
              <a:t>羽彤</a:t>
            </a:r>
            <a:endParaRPr lang="zh-TW" altLang="en-US" sz="6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534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</a:t>
            </a:r>
            <a:endParaRPr lang="zh-TW" altLang="en-US" dirty="0"/>
          </a:p>
        </p:txBody>
      </p:sp>
      <p:graphicFrame>
        <p:nvGraphicFramePr>
          <p:cNvPr id="8" name="內容版面配置區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8998372"/>
              </p:ext>
            </p:extLst>
          </p:nvPr>
        </p:nvGraphicFramePr>
        <p:xfrm>
          <a:off x="684213" y="685800"/>
          <a:ext cx="8534400" cy="361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05788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5045675"/>
              </p:ext>
            </p:extLst>
          </p:nvPr>
        </p:nvGraphicFramePr>
        <p:xfrm>
          <a:off x="838196" y="2573383"/>
          <a:ext cx="11035940" cy="2308021"/>
        </p:xfrm>
        <a:graphic>
          <a:graphicData uri="http://schemas.openxmlformats.org/drawingml/2006/table">
            <a:tbl>
              <a:tblPr/>
              <a:tblGrid>
                <a:gridCol w="1655391">
                  <a:extLst>
                    <a:ext uri="{9D8B030D-6E8A-4147-A177-3AD203B41FA5}">
                      <a16:colId xmlns:a16="http://schemas.microsoft.com/office/drawing/2014/main" val="1920212459"/>
                    </a:ext>
                  </a:extLst>
                </a:gridCol>
                <a:gridCol w="1655391">
                  <a:extLst>
                    <a:ext uri="{9D8B030D-6E8A-4147-A177-3AD203B41FA5}">
                      <a16:colId xmlns:a16="http://schemas.microsoft.com/office/drawing/2014/main" val="2897525060"/>
                    </a:ext>
                  </a:extLst>
                </a:gridCol>
                <a:gridCol w="1655391">
                  <a:extLst>
                    <a:ext uri="{9D8B030D-6E8A-4147-A177-3AD203B41FA5}">
                      <a16:colId xmlns:a16="http://schemas.microsoft.com/office/drawing/2014/main" val="398406049"/>
                    </a:ext>
                  </a:extLst>
                </a:gridCol>
                <a:gridCol w="1655391">
                  <a:extLst>
                    <a:ext uri="{9D8B030D-6E8A-4147-A177-3AD203B41FA5}">
                      <a16:colId xmlns:a16="http://schemas.microsoft.com/office/drawing/2014/main" val="2369496007"/>
                    </a:ext>
                  </a:extLst>
                </a:gridCol>
                <a:gridCol w="1655391">
                  <a:extLst>
                    <a:ext uri="{9D8B030D-6E8A-4147-A177-3AD203B41FA5}">
                      <a16:colId xmlns:a16="http://schemas.microsoft.com/office/drawing/2014/main" val="246620104"/>
                    </a:ext>
                  </a:extLst>
                </a:gridCol>
                <a:gridCol w="1655391">
                  <a:extLst>
                    <a:ext uri="{9D8B030D-6E8A-4147-A177-3AD203B41FA5}">
                      <a16:colId xmlns:a16="http://schemas.microsoft.com/office/drawing/2014/main" val="1176019084"/>
                    </a:ext>
                  </a:extLst>
                </a:gridCol>
                <a:gridCol w="1103594">
                  <a:extLst>
                    <a:ext uri="{9D8B030D-6E8A-4147-A177-3AD203B41FA5}">
                      <a16:colId xmlns:a16="http://schemas.microsoft.com/office/drawing/2014/main" val="1673509054"/>
                    </a:ext>
                  </a:extLst>
                </a:gridCol>
              </a:tblGrid>
              <a:tr h="434627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1392242"/>
                  </a:ext>
                </a:extLst>
              </a:tr>
              <a:tr h="107907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3581319"/>
                  </a:ext>
                </a:extLst>
              </a:tr>
              <a:tr h="794319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  <a:r>
                        <a:rPr lang="zh-TW" altLang="en-US" dirty="0">
                          <a:effectLst/>
                        </a:rPr>
                        <a:t>人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 (7</a:t>
                      </a:r>
                      <a:r>
                        <a:rPr lang="zh-TW" altLang="en-US">
                          <a:effectLst/>
                        </a:rPr>
                        <a:t>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9202722"/>
                  </a:ext>
                </a:extLst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7817468" y="4512072"/>
            <a:ext cx="10182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>
                <a:solidFill>
                  <a:srgbClr val="000000"/>
                </a:solidFill>
                <a:latin typeface="Arial" panose="020B0604020202020204" pitchFamily="34" charset="0"/>
              </a:rPr>
              <a:t>20 (8</a:t>
            </a:r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項</a:t>
            </a:r>
            <a:r>
              <a:rPr lang="en-US" altLang="zh-TW" dirty="0">
                <a:solidFill>
                  <a:srgbClr val="000000"/>
                </a:solidFill>
                <a:latin typeface="Arial" panose="020B0604020202020204" pitchFamily="34" charset="0"/>
              </a:rPr>
              <a:t>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6065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幸福碰碰車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61109" y="1520825"/>
            <a:ext cx="5181600" cy="4351338"/>
          </a:xfrm>
        </p:spPr>
        <p:txBody>
          <a:bodyPr/>
          <a:lstStyle/>
          <a:p>
            <a:r>
              <a:rPr lang="zh-TW" altLang="en-US" dirty="0"/>
              <a:t>以繽紛彩繪的跑車為主題，讓小朋友駕駛最酷、最炫的跑車，奔馳與追逐。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2050" name="Picture 2" descr="幸福碰碰車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7363" y="1825625"/>
            <a:ext cx="5801784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0105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轉轉咖啡杯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600" dirty="0"/>
              <a:t>咖啡杯會以公轉及自轉</a:t>
            </a:r>
            <a:r>
              <a:rPr lang="en-US" altLang="zh-TW" sz="3600" dirty="0"/>
              <a:t>360</a:t>
            </a:r>
            <a:r>
              <a:rPr lang="zh-TW" altLang="en-US" sz="3600" dirty="0"/>
              <a:t>度旋轉，全新的彩繪外表更炫麗耀眼</a:t>
            </a:r>
          </a:p>
        </p:txBody>
      </p:sp>
      <p:pic>
        <p:nvPicPr>
          <p:cNvPr id="3074" name="Picture 2" descr="轉轉咖啡杯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4655" y="1690688"/>
            <a:ext cx="5226532" cy="3919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1005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巡弋飛椅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以飛艦起飛意象為主題（獨特造型），四周圍繞著小飛碟座艙，轉盤迴旋時座艙上下起伏盤旋。</a:t>
            </a:r>
          </a:p>
        </p:txBody>
      </p:sp>
      <p:pic>
        <p:nvPicPr>
          <p:cNvPr id="4098" name="Picture 2" descr="巡弋飛椅(迴旋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408813" y="2493818"/>
            <a:ext cx="3799513" cy="2849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1110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兒童新樂園簡介</a:t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3" name="KTDxrilKr3s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355273" y="1838325"/>
            <a:ext cx="7249006" cy="4077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127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solidFill>
                  <a:schemeClr val="accent1"/>
                </a:solidFill>
              </a:rPr>
              <a:t>https://www.tcap.taipei/cp.aspx?n=57F1A46B66881160&amp;s=40099B55372ED816</a:t>
            </a:r>
            <a:endParaRPr lang="zh-TW" alt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130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65</TotalTime>
  <Words>209</Words>
  <Application>Microsoft Office PowerPoint</Application>
  <PresentationFormat>寬螢幕</PresentationFormat>
  <Paragraphs>40</Paragraphs>
  <Slides>8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5" baseType="lpstr">
      <vt:lpstr>文鼎粗圓</vt:lpstr>
      <vt:lpstr>文鼎疊圓體</vt:lpstr>
      <vt:lpstr>微軟正黑體</vt:lpstr>
      <vt:lpstr>Arial</vt:lpstr>
      <vt:lpstr>Century Gothic</vt:lpstr>
      <vt:lpstr>Wingdings 3</vt:lpstr>
      <vt:lpstr>切割線</vt:lpstr>
      <vt:lpstr>兒童樂園一日遊</vt:lpstr>
      <vt:lpstr>行程</vt:lpstr>
      <vt:lpstr>PowerPoint 簡報</vt:lpstr>
      <vt:lpstr>幸福碰碰車</vt:lpstr>
      <vt:lpstr>轉轉咖啡杯</vt:lpstr>
      <vt:lpstr>巡弋飛椅</vt:lpstr>
      <vt:lpstr>兒童新樂園簡介 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兒童樂園一日遊</dc:title>
  <dc:creator>Windows 使用者</dc:creator>
  <cp:lastModifiedBy>Windows 使用者</cp:lastModifiedBy>
  <cp:revision>8</cp:revision>
  <dcterms:created xsi:type="dcterms:W3CDTF">2021-12-28T02:50:26Z</dcterms:created>
  <dcterms:modified xsi:type="dcterms:W3CDTF">2022-01-11T03:05:32Z</dcterms:modified>
</cp:coreProperties>
</file>