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1C0574-B6B7-43F7-B7D7-3BA35DD3523E}" type="doc">
      <dgm:prSet loTypeId="urn:microsoft.com/office/officeart/2005/8/layout/bProcess3" loCatId="process" qsTypeId="urn:microsoft.com/office/officeart/2005/8/quickstyle/3d1" qsCatId="3D" csTypeId="urn:microsoft.com/office/officeart/2005/8/colors/accent1_3" csCatId="accent1" phldr="1"/>
      <dgm:spPr/>
    </dgm:pt>
    <dgm:pt modelId="{4F48D427-6FAF-4190-80B2-B302B1B40339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8:30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91192CB-29A4-4592-AE7C-D5F1813E623F}" type="parTrans" cxnId="{D0F1539E-49A1-4B12-9401-F60B300423BF}">
      <dgm:prSet/>
      <dgm:spPr/>
      <dgm:t>
        <a:bodyPr/>
        <a:lstStyle/>
        <a:p>
          <a:endParaRPr lang="zh-TW" altLang="en-US"/>
        </a:p>
      </dgm:t>
    </dgm:pt>
    <dgm:pt modelId="{667DFA58-148A-4BA1-AAE3-8414971EE2B2}" type="sibTrans" cxnId="{D0F1539E-49A1-4B12-9401-F60B300423BF}">
      <dgm:prSet/>
      <dgm:spPr/>
      <dgm:t>
        <a:bodyPr/>
        <a:lstStyle/>
        <a:p>
          <a:endParaRPr lang="zh-TW" altLang="en-US"/>
        </a:p>
      </dgm:t>
    </dgm:pt>
    <dgm:pt modelId="{7D5828EF-EB86-4224-A15D-29008BD810FA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出發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71CC1F7-8433-4AA6-9F71-7B448CDE0CB3}" type="parTrans" cxnId="{6F9CCE4F-48BC-4B5A-9888-EE7E544ABEAF}">
      <dgm:prSet/>
      <dgm:spPr/>
      <dgm:t>
        <a:bodyPr/>
        <a:lstStyle/>
        <a:p>
          <a:endParaRPr lang="zh-TW" altLang="en-US"/>
        </a:p>
      </dgm:t>
    </dgm:pt>
    <dgm:pt modelId="{693719C9-441C-40B8-BC60-8826CBF5AF58}" type="sibTrans" cxnId="{6F9CCE4F-48BC-4B5A-9888-EE7E544ABEAF}">
      <dgm:prSet/>
      <dgm:spPr/>
      <dgm:t>
        <a:bodyPr/>
        <a:lstStyle/>
        <a:p>
          <a:endParaRPr lang="zh-TW" altLang="en-US"/>
        </a:p>
      </dgm:t>
    </dgm:pt>
    <dgm:pt modelId="{D887424F-7338-4C6B-806D-9AF577C5307C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海盜船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A926D78-5A31-4477-A5C3-F8192E461981}" type="parTrans" cxnId="{75956F23-D1E2-4C15-83AD-B83D7CA24D67}">
      <dgm:prSet/>
      <dgm:spPr/>
      <dgm:t>
        <a:bodyPr/>
        <a:lstStyle/>
        <a:p>
          <a:endParaRPr lang="zh-TW" altLang="en-US"/>
        </a:p>
      </dgm:t>
    </dgm:pt>
    <dgm:pt modelId="{FF47CF32-F82F-4E28-A11E-15A5BD381D39}" type="sibTrans" cxnId="{75956F23-D1E2-4C15-83AD-B83D7CA24D67}">
      <dgm:prSet/>
      <dgm:spPr/>
      <dgm:t>
        <a:bodyPr/>
        <a:lstStyle/>
        <a:p>
          <a:endParaRPr lang="zh-TW" altLang="en-US"/>
        </a:p>
      </dgm:t>
    </dgm:pt>
    <dgm:pt modelId="{3B54C56F-8B8C-4371-966C-07B73A73CE7A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碰碰車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B70CFD9-F963-4013-A9D4-6FD0B86EEA17}" type="parTrans" cxnId="{23BF437E-18B0-4A60-B66F-D391088394F7}">
      <dgm:prSet/>
      <dgm:spPr/>
      <dgm:t>
        <a:bodyPr/>
        <a:lstStyle/>
        <a:p>
          <a:endParaRPr lang="zh-TW" altLang="en-US"/>
        </a:p>
      </dgm:t>
    </dgm:pt>
    <dgm:pt modelId="{DCC8C3C6-080D-4083-9997-6472C9EC5EFD}" type="sibTrans" cxnId="{23BF437E-18B0-4A60-B66F-D391088394F7}">
      <dgm:prSet/>
      <dgm:spPr/>
      <dgm:t>
        <a:bodyPr/>
        <a:lstStyle/>
        <a:p>
          <a:endParaRPr lang="zh-TW" altLang="en-US"/>
        </a:p>
      </dgm:t>
    </dgm:pt>
    <dgm:pt modelId="{E94E94FD-EBF9-4073-BCD7-191C3223C51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咖啡杯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9CA2129-7552-46D6-879D-FAE6B2A5D3DB}" type="parTrans" cxnId="{6BB20033-A950-497E-9695-6878F93CD18C}">
      <dgm:prSet/>
      <dgm:spPr/>
      <dgm:t>
        <a:bodyPr/>
        <a:lstStyle/>
        <a:p>
          <a:endParaRPr lang="zh-TW" altLang="en-US"/>
        </a:p>
      </dgm:t>
    </dgm:pt>
    <dgm:pt modelId="{04938541-883B-4BBB-A022-0D102D574922}" type="sibTrans" cxnId="{6BB20033-A950-497E-9695-6878F93CD18C}">
      <dgm:prSet/>
      <dgm:spPr/>
      <dgm:t>
        <a:bodyPr/>
        <a:lstStyle/>
        <a:p>
          <a:endParaRPr lang="zh-TW" altLang="en-US"/>
        </a:p>
      </dgm:t>
    </dgm:pt>
    <dgm:pt modelId="{12E53417-4214-4041-A429-9085026FECE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286A537-526C-4BF6-9887-2B2FBFBA03EA}" type="parTrans" cxnId="{DDEAD1C5-22A5-4C6C-93B9-524E755AAC5B}">
      <dgm:prSet/>
      <dgm:spPr/>
      <dgm:t>
        <a:bodyPr/>
        <a:lstStyle/>
        <a:p>
          <a:endParaRPr lang="zh-TW" altLang="en-US"/>
        </a:p>
      </dgm:t>
    </dgm:pt>
    <dgm:pt modelId="{7095413E-94AB-46C2-AD25-12E0D7DC27EB}" type="sibTrans" cxnId="{DDEAD1C5-22A5-4C6C-93B9-524E755AAC5B}">
      <dgm:prSet/>
      <dgm:spPr/>
      <dgm:t>
        <a:bodyPr/>
        <a:lstStyle/>
        <a:p>
          <a:endParaRPr lang="zh-TW" altLang="en-US"/>
        </a:p>
      </dgm:t>
    </dgm:pt>
    <dgm:pt modelId="{A8BB73A0-DA23-44D1-9CBB-A3CAB561972D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吃午餐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C3A963C-5A7D-4D26-8F6B-1E7044A5AD68}" type="sibTrans" cxnId="{60239AB3-06F3-4B6D-B07B-F53F7F5624B9}">
      <dgm:prSet/>
      <dgm:spPr/>
      <dgm:t>
        <a:bodyPr/>
        <a:lstStyle/>
        <a:p>
          <a:endParaRPr lang="zh-TW" altLang="en-US"/>
        </a:p>
      </dgm:t>
    </dgm:pt>
    <dgm:pt modelId="{7808A6BA-7580-4499-B1DF-180F8E3B65CE}" type="parTrans" cxnId="{60239AB3-06F3-4B6D-B07B-F53F7F5624B9}">
      <dgm:prSet/>
      <dgm:spPr/>
      <dgm:t>
        <a:bodyPr/>
        <a:lstStyle/>
        <a:p>
          <a:endParaRPr lang="zh-TW" altLang="en-US"/>
        </a:p>
      </dgm:t>
    </dgm:pt>
    <dgm:pt modelId="{B59FDB26-8045-485E-9C2C-840F272950D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0FCA2CE-7CED-4888-A48E-4659CB627E0E}" type="sibTrans" cxnId="{00DC707F-A6C4-435B-BEE0-67A3FC74C924}">
      <dgm:prSet/>
      <dgm:spPr/>
      <dgm:t>
        <a:bodyPr/>
        <a:lstStyle/>
        <a:p>
          <a:endParaRPr lang="zh-TW" altLang="en-US"/>
        </a:p>
      </dgm:t>
    </dgm:pt>
    <dgm:pt modelId="{BB7545E3-5D9D-47BC-8F90-3BAE7D3B879E}" type="parTrans" cxnId="{00DC707F-A6C4-435B-BEE0-67A3FC74C924}">
      <dgm:prSet/>
      <dgm:spPr/>
      <dgm:t>
        <a:bodyPr/>
        <a:lstStyle/>
        <a:p>
          <a:endParaRPr lang="zh-TW" altLang="en-US"/>
        </a:p>
      </dgm:t>
    </dgm:pt>
    <dgm:pt modelId="{EF19B920-7E60-452D-9648-5DBD53190F2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自由落體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402C392-8312-498F-9B70-A16BBD9EBBB9}" type="sibTrans" cxnId="{EF38DDEA-0734-4297-B90A-0503841F8723}">
      <dgm:prSet/>
      <dgm:spPr/>
      <dgm:t>
        <a:bodyPr/>
        <a:lstStyle/>
        <a:p>
          <a:endParaRPr lang="zh-TW" altLang="en-US"/>
        </a:p>
      </dgm:t>
    </dgm:pt>
    <dgm:pt modelId="{6253B833-58CD-457B-8050-23AF1C595CBF}" type="parTrans" cxnId="{EF38DDEA-0734-4297-B90A-0503841F8723}">
      <dgm:prSet/>
      <dgm:spPr/>
      <dgm:t>
        <a:bodyPr/>
        <a:lstStyle/>
        <a:p>
          <a:endParaRPr lang="zh-TW" altLang="en-US"/>
        </a:p>
      </dgm:t>
    </dgm:pt>
    <dgm:pt modelId="{884FA942-83FE-42F8-BC76-10E40379B40D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16:00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117CC2A-78EA-4722-8430-D55BDBE4725C}" type="sibTrans" cxnId="{DDE7C800-91BE-400B-ABA7-8FC33E76A6BE}">
      <dgm:prSet/>
      <dgm:spPr/>
      <dgm:t>
        <a:bodyPr/>
        <a:lstStyle/>
        <a:p>
          <a:endParaRPr lang="zh-TW" altLang="en-US"/>
        </a:p>
      </dgm:t>
    </dgm:pt>
    <dgm:pt modelId="{508C9AC3-CE70-4B65-ADC0-0B78360EAE9E}" type="parTrans" cxnId="{DDE7C800-91BE-400B-ABA7-8FC33E76A6BE}">
      <dgm:prSet/>
      <dgm:spPr/>
      <dgm:t>
        <a:bodyPr/>
        <a:lstStyle/>
        <a:p>
          <a:endParaRPr lang="zh-TW" altLang="en-US"/>
        </a:p>
      </dgm:t>
    </dgm:pt>
    <dgm:pt modelId="{D7FBA565-687F-4081-AB1A-8E6FB4038537}" type="pres">
      <dgm:prSet presAssocID="{401C0574-B6B7-43F7-B7D7-3BA35DD3523E}" presName="Name0" presStyleCnt="0">
        <dgm:presLayoutVars>
          <dgm:dir/>
          <dgm:resizeHandles val="exact"/>
        </dgm:presLayoutVars>
      </dgm:prSet>
      <dgm:spPr/>
    </dgm:pt>
    <dgm:pt modelId="{04F2E9C6-EB6A-45D5-AAD6-9CF21BAE68DC}" type="pres">
      <dgm:prSet presAssocID="{4F48D427-6FAF-4190-80B2-B302B1B40339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CB0FD8-0961-44F7-81E2-EE958BDAAC7D}" type="pres">
      <dgm:prSet presAssocID="{667DFA58-148A-4BA1-AAE3-8414971EE2B2}" presName="sibTrans" presStyleLbl="sibTrans1D1" presStyleIdx="0" presStyleCnt="9"/>
      <dgm:spPr/>
      <dgm:t>
        <a:bodyPr/>
        <a:lstStyle/>
        <a:p>
          <a:endParaRPr lang="zh-TW" altLang="en-US"/>
        </a:p>
      </dgm:t>
    </dgm:pt>
    <dgm:pt modelId="{ECAAA196-ABF2-4FAF-9237-425F0FD46D98}" type="pres">
      <dgm:prSet presAssocID="{667DFA58-148A-4BA1-AAE3-8414971EE2B2}" presName="connectorText" presStyleLbl="sibTrans1D1" presStyleIdx="0" presStyleCnt="9"/>
      <dgm:spPr/>
      <dgm:t>
        <a:bodyPr/>
        <a:lstStyle/>
        <a:p>
          <a:endParaRPr lang="zh-TW" altLang="en-US"/>
        </a:p>
      </dgm:t>
    </dgm:pt>
    <dgm:pt modelId="{0D960B54-5105-494B-BBB2-BA93164E9B6C}" type="pres">
      <dgm:prSet presAssocID="{7D5828EF-EB86-4224-A15D-29008BD810FA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8E1B81-5AA5-4353-9376-33FC682C45A6}" type="pres">
      <dgm:prSet presAssocID="{693719C9-441C-40B8-BC60-8826CBF5AF58}" presName="sibTrans" presStyleLbl="sibTrans1D1" presStyleIdx="1" presStyleCnt="9"/>
      <dgm:spPr/>
      <dgm:t>
        <a:bodyPr/>
        <a:lstStyle/>
        <a:p>
          <a:endParaRPr lang="zh-TW" altLang="en-US"/>
        </a:p>
      </dgm:t>
    </dgm:pt>
    <dgm:pt modelId="{4C98C033-2CAB-41A5-BCBF-F0E252FD6270}" type="pres">
      <dgm:prSet presAssocID="{693719C9-441C-40B8-BC60-8826CBF5AF58}" presName="connectorText" presStyleLbl="sibTrans1D1" presStyleIdx="1" presStyleCnt="9"/>
      <dgm:spPr/>
      <dgm:t>
        <a:bodyPr/>
        <a:lstStyle/>
        <a:p>
          <a:endParaRPr lang="zh-TW" altLang="en-US"/>
        </a:p>
      </dgm:t>
    </dgm:pt>
    <dgm:pt modelId="{B21AFA3B-518F-4E26-858B-9A58FCAFFC97}" type="pres">
      <dgm:prSet presAssocID="{D887424F-7338-4C6B-806D-9AF577C5307C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7C79E2-BF24-43D1-88E4-AB1E7AABB4C8}" type="pres">
      <dgm:prSet presAssocID="{FF47CF32-F82F-4E28-A11E-15A5BD381D39}" presName="sibTrans" presStyleLbl="sibTrans1D1" presStyleIdx="2" presStyleCnt="9"/>
      <dgm:spPr/>
      <dgm:t>
        <a:bodyPr/>
        <a:lstStyle/>
        <a:p>
          <a:endParaRPr lang="zh-TW" altLang="en-US"/>
        </a:p>
      </dgm:t>
    </dgm:pt>
    <dgm:pt modelId="{89602656-EC0D-41C3-8497-4260CAC8A2A3}" type="pres">
      <dgm:prSet presAssocID="{FF47CF32-F82F-4E28-A11E-15A5BD381D39}" presName="connectorText" presStyleLbl="sibTrans1D1" presStyleIdx="2" presStyleCnt="9"/>
      <dgm:spPr/>
      <dgm:t>
        <a:bodyPr/>
        <a:lstStyle/>
        <a:p>
          <a:endParaRPr lang="zh-TW" altLang="en-US"/>
        </a:p>
      </dgm:t>
    </dgm:pt>
    <dgm:pt modelId="{36EF66C9-741C-4D23-9D78-3980BF81A847}" type="pres">
      <dgm:prSet presAssocID="{3B54C56F-8B8C-4371-966C-07B73A73CE7A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D021CF-B367-4921-A367-90A4126E6F40}" type="pres">
      <dgm:prSet presAssocID="{DCC8C3C6-080D-4083-9997-6472C9EC5EFD}" presName="sibTrans" presStyleLbl="sibTrans1D1" presStyleIdx="3" presStyleCnt="9"/>
      <dgm:spPr/>
      <dgm:t>
        <a:bodyPr/>
        <a:lstStyle/>
        <a:p>
          <a:endParaRPr lang="zh-TW" altLang="en-US"/>
        </a:p>
      </dgm:t>
    </dgm:pt>
    <dgm:pt modelId="{AF959690-89EA-4A39-9682-47100ACDB006}" type="pres">
      <dgm:prSet presAssocID="{DCC8C3C6-080D-4083-9997-6472C9EC5EFD}" presName="connectorText" presStyleLbl="sibTrans1D1" presStyleIdx="3" presStyleCnt="9"/>
      <dgm:spPr/>
      <dgm:t>
        <a:bodyPr/>
        <a:lstStyle/>
        <a:p>
          <a:endParaRPr lang="zh-TW" altLang="en-US"/>
        </a:p>
      </dgm:t>
    </dgm:pt>
    <dgm:pt modelId="{61EB4151-3C38-4AA0-AA4B-11CD5791B77A}" type="pres">
      <dgm:prSet presAssocID="{E94E94FD-EBF9-4073-BCD7-191C3223C51F}" presName="node" presStyleLbl="node1" presStyleIdx="4" presStyleCnt="10" custLinFactNeighborX="339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D01D7B-93C3-43AF-8ABE-1439B5BC1214}" type="pres">
      <dgm:prSet presAssocID="{04938541-883B-4BBB-A022-0D102D574922}" presName="sibTrans" presStyleLbl="sibTrans1D1" presStyleIdx="4" presStyleCnt="9"/>
      <dgm:spPr/>
      <dgm:t>
        <a:bodyPr/>
        <a:lstStyle/>
        <a:p>
          <a:endParaRPr lang="zh-TW" altLang="en-US"/>
        </a:p>
      </dgm:t>
    </dgm:pt>
    <dgm:pt modelId="{4EF42142-1331-4B2D-BC8B-865E8CE6E615}" type="pres">
      <dgm:prSet presAssocID="{04938541-883B-4BBB-A022-0D102D574922}" presName="connectorText" presStyleLbl="sibTrans1D1" presStyleIdx="4" presStyleCnt="9"/>
      <dgm:spPr/>
      <dgm:t>
        <a:bodyPr/>
        <a:lstStyle/>
        <a:p>
          <a:endParaRPr lang="zh-TW" altLang="en-US"/>
        </a:p>
      </dgm:t>
    </dgm:pt>
    <dgm:pt modelId="{B8BF5F26-4541-446F-AE83-699D53C7721F}" type="pres">
      <dgm:prSet presAssocID="{12E53417-4214-4041-A429-9085026FECE8}" presName="node" presStyleLbl="node1" presStyleIdx="5" presStyleCnt="10" custLinFactNeighborX="26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E13175-6E3F-4667-9FFE-467D36532B08}" type="pres">
      <dgm:prSet presAssocID="{7095413E-94AB-46C2-AD25-12E0D7DC27EB}" presName="sibTrans" presStyleLbl="sibTrans1D1" presStyleIdx="5" presStyleCnt="9"/>
      <dgm:spPr/>
      <dgm:t>
        <a:bodyPr/>
        <a:lstStyle/>
        <a:p>
          <a:endParaRPr lang="zh-TW" altLang="en-US"/>
        </a:p>
      </dgm:t>
    </dgm:pt>
    <dgm:pt modelId="{832D6B85-5130-49CF-89AD-EBED44378F84}" type="pres">
      <dgm:prSet presAssocID="{7095413E-94AB-46C2-AD25-12E0D7DC27EB}" presName="connectorText" presStyleLbl="sibTrans1D1" presStyleIdx="5" presStyleCnt="9"/>
      <dgm:spPr/>
      <dgm:t>
        <a:bodyPr/>
        <a:lstStyle/>
        <a:p>
          <a:endParaRPr lang="zh-TW" altLang="en-US"/>
        </a:p>
      </dgm:t>
    </dgm:pt>
    <dgm:pt modelId="{B27C7D46-BABF-47A0-8B12-367E26A2EA13}" type="pres">
      <dgm:prSet presAssocID="{A8BB73A0-DA23-44D1-9CBB-A3CAB561972D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D7B804-F37A-44C5-853C-4D0AF71F5018}" type="pres">
      <dgm:prSet presAssocID="{EC3A963C-5A7D-4D26-8F6B-1E7044A5AD68}" presName="sibTrans" presStyleLbl="sibTrans1D1" presStyleIdx="6" presStyleCnt="9"/>
      <dgm:spPr/>
      <dgm:t>
        <a:bodyPr/>
        <a:lstStyle/>
        <a:p>
          <a:endParaRPr lang="zh-TW" altLang="en-US"/>
        </a:p>
      </dgm:t>
    </dgm:pt>
    <dgm:pt modelId="{581EB7D7-EF19-48FC-8FB5-FE1450589790}" type="pres">
      <dgm:prSet presAssocID="{EC3A963C-5A7D-4D26-8F6B-1E7044A5AD68}" presName="connectorText" presStyleLbl="sibTrans1D1" presStyleIdx="6" presStyleCnt="9"/>
      <dgm:spPr/>
      <dgm:t>
        <a:bodyPr/>
        <a:lstStyle/>
        <a:p>
          <a:endParaRPr lang="zh-TW" altLang="en-US"/>
        </a:p>
      </dgm:t>
    </dgm:pt>
    <dgm:pt modelId="{40DAEB62-8CAE-4FB3-BD6A-985C8E2AEC2A}" type="pres">
      <dgm:prSet presAssocID="{B59FDB26-8045-485E-9C2C-840F272950DD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19355B-39E8-4367-84BF-03F2D9264363}" type="pres">
      <dgm:prSet presAssocID="{50FCA2CE-7CED-4888-A48E-4659CB627E0E}" presName="sibTrans" presStyleLbl="sibTrans1D1" presStyleIdx="7" presStyleCnt="9"/>
      <dgm:spPr/>
      <dgm:t>
        <a:bodyPr/>
        <a:lstStyle/>
        <a:p>
          <a:endParaRPr lang="zh-TW" altLang="en-US"/>
        </a:p>
      </dgm:t>
    </dgm:pt>
    <dgm:pt modelId="{95BC2636-07A6-4254-A1FA-4CEE3B302C54}" type="pres">
      <dgm:prSet presAssocID="{50FCA2CE-7CED-4888-A48E-4659CB627E0E}" presName="connectorText" presStyleLbl="sibTrans1D1" presStyleIdx="7" presStyleCnt="9"/>
      <dgm:spPr/>
      <dgm:t>
        <a:bodyPr/>
        <a:lstStyle/>
        <a:p>
          <a:endParaRPr lang="zh-TW" altLang="en-US"/>
        </a:p>
      </dgm:t>
    </dgm:pt>
    <dgm:pt modelId="{5DA455D8-5E01-4799-8DF4-2BCE8E935B7C}" type="pres">
      <dgm:prSet presAssocID="{EF19B920-7E60-452D-9648-5DBD53190F2D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1E2E83-5FDB-4C34-B7E4-E4F5B8492564}" type="pres">
      <dgm:prSet presAssocID="{A402C392-8312-498F-9B70-A16BBD9EBBB9}" presName="sibTrans" presStyleLbl="sibTrans1D1" presStyleIdx="8" presStyleCnt="9"/>
      <dgm:spPr/>
      <dgm:t>
        <a:bodyPr/>
        <a:lstStyle/>
        <a:p>
          <a:endParaRPr lang="zh-TW" altLang="en-US"/>
        </a:p>
      </dgm:t>
    </dgm:pt>
    <dgm:pt modelId="{5A7697D9-B0EF-48FD-87D5-8CAFB1063379}" type="pres">
      <dgm:prSet presAssocID="{A402C392-8312-498F-9B70-A16BBD9EBBB9}" presName="connectorText" presStyleLbl="sibTrans1D1" presStyleIdx="8" presStyleCnt="9"/>
      <dgm:spPr/>
      <dgm:t>
        <a:bodyPr/>
        <a:lstStyle/>
        <a:p>
          <a:endParaRPr lang="zh-TW" altLang="en-US"/>
        </a:p>
      </dgm:t>
    </dgm:pt>
    <dgm:pt modelId="{0282C408-4CBB-4E2E-8918-0C97C83FCD67}" type="pres">
      <dgm:prSet presAssocID="{884FA942-83FE-42F8-BC76-10E40379B40D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028CEEA-8234-4040-B791-F62EDF67862E}" type="presOf" srcId="{12E53417-4214-4041-A429-9085026FECE8}" destId="{B8BF5F26-4541-446F-AE83-699D53C7721F}" srcOrd="0" destOrd="0" presId="urn:microsoft.com/office/officeart/2005/8/layout/bProcess3"/>
    <dgm:cxn modelId="{4322D2A3-86E5-467B-BB19-3C454B4C65A8}" type="presOf" srcId="{401C0574-B6B7-43F7-B7D7-3BA35DD3523E}" destId="{D7FBA565-687F-4081-AB1A-8E6FB4038537}" srcOrd="0" destOrd="0" presId="urn:microsoft.com/office/officeart/2005/8/layout/bProcess3"/>
    <dgm:cxn modelId="{6F9CCE4F-48BC-4B5A-9888-EE7E544ABEAF}" srcId="{401C0574-B6B7-43F7-B7D7-3BA35DD3523E}" destId="{7D5828EF-EB86-4224-A15D-29008BD810FA}" srcOrd="1" destOrd="0" parTransId="{071CC1F7-8433-4AA6-9F71-7B448CDE0CB3}" sibTransId="{693719C9-441C-40B8-BC60-8826CBF5AF58}"/>
    <dgm:cxn modelId="{270DA136-A571-4061-A754-E9FFAB4A4658}" type="presOf" srcId="{667DFA58-148A-4BA1-AAE3-8414971EE2B2}" destId="{2FCB0FD8-0961-44F7-81E2-EE958BDAAC7D}" srcOrd="0" destOrd="0" presId="urn:microsoft.com/office/officeart/2005/8/layout/bProcess3"/>
    <dgm:cxn modelId="{00DC707F-A6C4-435B-BEE0-67A3FC74C924}" srcId="{401C0574-B6B7-43F7-B7D7-3BA35DD3523E}" destId="{B59FDB26-8045-485E-9C2C-840F272950DD}" srcOrd="7" destOrd="0" parTransId="{BB7545E3-5D9D-47BC-8F90-3BAE7D3B879E}" sibTransId="{50FCA2CE-7CED-4888-A48E-4659CB627E0E}"/>
    <dgm:cxn modelId="{29F9F8C8-F6F7-4386-915A-06075047CB56}" type="presOf" srcId="{3B54C56F-8B8C-4371-966C-07B73A73CE7A}" destId="{36EF66C9-741C-4D23-9D78-3980BF81A847}" srcOrd="0" destOrd="0" presId="urn:microsoft.com/office/officeart/2005/8/layout/bProcess3"/>
    <dgm:cxn modelId="{E501ABF7-EE3C-4928-B01F-A0E7F3501C13}" type="presOf" srcId="{DCC8C3C6-080D-4083-9997-6472C9EC5EFD}" destId="{AF959690-89EA-4A39-9682-47100ACDB006}" srcOrd="1" destOrd="0" presId="urn:microsoft.com/office/officeart/2005/8/layout/bProcess3"/>
    <dgm:cxn modelId="{5F7079E3-6A99-49FB-B009-567B3665EB0B}" type="presOf" srcId="{DCC8C3C6-080D-4083-9997-6472C9EC5EFD}" destId="{ECD021CF-B367-4921-A367-90A4126E6F40}" srcOrd="0" destOrd="0" presId="urn:microsoft.com/office/officeart/2005/8/layout/bProcess3"/>
    <dgm:cxn modelId="{DCF739F1-9A40-42D9-9E31-0E37412CA1ED}" type="presOf" srcId="{EF19B920-7E60-452D-9648-5DBD53190F2D}" destId="{5DA455D8-5E01-4799-8DF4-2BCE8E935B7C}" srcOrd="0" destOrd="0" presId="urn:microsoft.com/office/officeart/2005/8/layout/bProcess3"/>
    <dgm:cxn modelId="{CAA257EE-49ED-4C27-B415-209E6F8F7892}" type="presOf" srcId="{884FA942-83FE-42F8-BC76-10E40379B40D}" destId="{0282C408-4CBB-4E2E-8918-0C97C83FCD67}" srcOrd="0" destOrd="0" presId="urn:microsoft.com/office/officeart/2005/8/layout/bProcess3"/>
    <dgm:cxn modelId="{E200DB1D-452A-4B9B-B230-D97057614B54}" type="presOf" srcId="{04938541-883B-4BBB-A022-0D102D574922}" destId="{52D01D7B-93C3-43AF-8ABE-1439B5BC1214}" srcOrd="0" destOrd="0" presId="urn:microsoft.com/office/officeart/2005/8/layout/bProcess3"/>
    <dgm:cxn modelId="{122D81F5-638A-4A50-93A9-4C1D79CB16FB}" type="presOf" srcId="{A402C392-8312-498F-9B70-A16BBD9EBBB9}" destId="{5A7697D9-B0EF-48FD-87D5-8CAFB1063379}" srcOrd="1" destOrd="0" presId="urn:microsoft.com/office/officeart/2005/8/layout/bProcess3"/>
    <dgm:cxn modelId="{D19DDC43-63CF-4701-9CE0-CEA04D5DA87F}" type="presOf" srcId="{FF47CF32-F82F-4E28-A11E-15A5BD381D39}" destId="{89602656-EC0D-41C3-8497-4260CAC8A2A3}" srcOrd="1" destOrd="0" presId="urn:microsoft.com/office/officeart/2005/8/layout/bProcess3"/>
    <dgm:cxn modelId="{074C6FC5-35D8-4787-A0B8-290BA5E93575}" type="presOf" srcId="{04938541-883B-4BBB-A022-0D102D574922}" destId="{4EF42142-1331-4B2D-BC8B-865E8CE6E615}" srcOrd="1" destOrd="0" presId="urn:microsoft.com/office/officeart/2005/8/layout/bProcess3"/>
    <dgm:cxn modelId="{FB80E34E-8B1F-4F73-B303-BE5C5615A9A3}" type="presOf" srcId="{FF47CF32-F82F-4E28-A11E-15A5BD381D39}" destId="{A97C79E2-BF24-43D1-88E4-AB1E7AABB4C8}" srcOrd="0" destOrd="0" presId="urn:microsoft.com/office/officeart/2005/8/layout/bProcess3"/>
    <dgm:cxn modelId="{EC19394F-2551-4F58-89FB-89BE15F419BF}" type="presOf" srcId="{4F48D427-6FAF-4190-80B2-B302B1B40339}" destId="{04F2E9C6-EB6A-45D5-AAD6-9CF21BAE68DC}" srcOrd="0" destOrd="0" presId="urn:microsoft.com/office/officeart/2005/8/layout/bProcess3"/>
    <dgm:cxn modelId="{B63F1EE7-8CFB-4B6F-B339-8DD3158AB6EF}" type="presOf" srcId="{7D5828EF-EB86-4224-A15D-29008BD810FA}" destId="{0D960B54-5105-494B-BBB2-BA93164E9B6C}" srcOrd="0" destOrd="0" presId="urn:microsoft.com/office/officeart/2005/8/layout/bProcess3"/>
    <dgm:cxn modelId="{093681C2-68EF-42A8-97EC-8ED21B50C472}" type="presOf" srcId="{A402C392-8312-498F-9B70-A16BBD9EBBB9}" destId="{F41E2E83-5FDB-4C34-B7E4-E4F5B8492564}" srcOrd="0" destOrd="0" presId="urn:microsoft.com/office/officeart/2005/8/layout/bProcess3"/>
    <dgm:cxn modelId="{75956F23-D1E2-4C15-83AD-B83D7CA24D67}" srcId="{401C0574-B6B7-43F7-B7D7-3BA35DD3523E}" destId="{D887424F-7338-4C6B-806D-9AF577C5307C}" srcOrd="2" destOrd="0" parTransId="{BA926D78-5A31-4477-A5C3-F8192E461981}" sibTransId="{FF47CF32-F82F-4E28-A11E-15A5BD381D39}"/>
    <dgm:cxn modelId="{EF38DDEA-0734-4297-B90A-0503841F8723}" srcId="{401C0574-B6B7-43F7-B7D7-3BA35DD3523E}" destId="{EF19B920-7E60-452D-9648-5DBD53190F2D}" srcOrd="8" destOrd="0" parTransId="{6253B833-58CD-457B-8050-23AF1C595CBF}" sibTransId="{A402C392-8312-498F-9B70-A16BBD9EBBB9}"/>
    <dgm:cxn modelId="{A376554D-6BD0-40E7-A5B7-8E4F11E1805C}" type="presOf" srcId="{E94E94FD-EBF9-4073-BCD7-191C3223C51F}" destId="{61EB4151-3C38-4AA0-AA4B-11CD5791B77A}" srcOrd="0" destOrd="0" presId="urn:microsoft.com/office/officeart/2005/8/layout/bProcess3"/>
    <dgm:cxn modelId="{DDEAD1C5-22A5-4C6C-93B9-524E755AAC5B}" srcId="{401C0574-B6B7-43F7-B7D7-3BA35DD3523E}" destId="{12E53417-4214-4041-A429-9085026FECE8}" srcOrd="5" destOrd="0" parTransId="{D286A537-526C-4BF6-9887-2B2FBFBA03EA}" sibTransId="{7095413E-94AB-46C2-AD25-12E0D7DC27EB}"/>
    <dgm:cxn modelId="{DC2EB975-1907-4579-9098-EDC1CFE3EE86}" type="presOf" srcId="{7095413E-94AB-46C2-AD25-12E0D7DC27EB}" destId="{832D6B85-5130-49CF-89AD-EBED44378F84}" srcOrd="1" destOrd="0" presId="urn:microsoft.com/office/officeart/2005/8/layout/bProcess3"/>
    <dgm:cxn modelId="{CC866AD5-1194-4F86-9024-073F021BE970}" type="presOf" srcId="{EC3A963C-5A7D-4D26-8F6B-1E7044A5AD68}" destId="{581EB7D7-EF19-48FC-8FB5-FE1450589790}" srcOrd="1" destOrd="0" presId="urn:microsoft.com/office/officeart/2005/8/layout/bProcess3"/>
    <dgm:cxn modelId="{60239AB3-06F3-4B6D-B07B-F53F7F5624B9}" srcId="{401C0574-B6B7-43F7-B7D7-3BA35DD3523E}" destId="{A8BB73A0-DA23-44D1-9CBB-A3CAB561972D}" srcOrd="6" destOrd="0" parTransId="{7808A6BA-7580-4499-B1DF-180F8E3B65CE}" sibTransId="{EC3A963C-5A7D-4D26-8F6B-1E7044A5AD68}"/>
    <dgm:cxn modelId="{DDE7C800-91BE-400B-ABA7-8FC33E76A6BE}" srcId="{401C0574-B6B7-43F7-B7D7-3BA35DD3523E}" destId="{884FA942-83FE-42F8-BC76-10E40379B40D}" srcOrd="9" destOrd="0" parTransId="{508C9AC3-CE70-4B65-ADC0-0B78360EAE9E}" sibTransId="{D117CC2A-78EA-4722-8430-D55BDBE4725C}"/>
    <dgm:cxn modelId="{A6528238-69FC-48A2-8162-6F922BC77E49}" type="presOf" srcId="{7095413E-94AB-46C2-AD25-12E0D7DC27EB}" destId="{28E13175-6E3F-4667-9FFE-467D36532B08}" srcOrd="0" destOrd="0" presId="urn:microsoft.com/office/officeart/2005/8/layout/bProcess3"/>
    <dgm:cxn modelId="{A995E19C-610F-4F2A-A4FD-58D7A6107919}" type="presOf" srcId="{50FCA2CE-7CED-4888-A48E-4659CB627E0E}" destId="{95BC2636-07A6-4254-A1FA-4CEE3B302C54}" srcOrd="1" destOrd="0" presId="urn:microsoft.com/office/officeart/2005/8/layout/bProcess3"/>
    <dgm:cxn modelId="{23BF437E-18B0-4A60-B66F-D391088394F7}" srcId="{401C0574-B6B7-43F7-B7D7-3BA35DD3523E}" destId="{3B54C56F-8B8C-4371-966C-07B73A73CE7A}" srcOrd="3" destOrd="0" parTransId="{2B70CFD9-F963-4013-A9D4-6FD0B86EEA17}" sibTransId="{DCC8C3C6-080D-4083-9997-6472C9EC5EFD}"/>
    <dgm:cxn modelId="{63529BF6-C944-4F5B-90AE-34B6D3B6E27C}" type="presOf" srcId="{A8BB73A0-DA23-44D1-9CBB-A3CAB561972D}" destId="{B27C7D46-BABF-47A0-8B12-367E26A2EA13}" srcOrd="0" destOrd="0" presId="urn:microsoft.com/office/officeart/2005/8/layout/bProcess3"/>
    <dgm:cxn modelId="{D0F1539E-49A1-4B12-9401-F60B300423BF}" srcId="{401C0574-B6B7-43F7-B7D7-3BA35DD3523E}" destId="{4F48D427-6FAF-4190-80B2-B302B1B40339}" srcOrd="0" destOrd="0" parTransId="{F91192CB-29A4-4592-AE7C-D5F1813E623F}" sibTransId="{667DFA58-148A-4BA1-AAE3-8414971EE2B2}"/>
    <dgm:cxn modelId="{523D7608-6AFB-4977-BF26-D60F7D27150F}" type="presOf" srcId="{EC3A963C-5A7D-4D26-8F6B-1E7044A5AD68}" destId="{37D7B804-F37A-44C5-853C-4D0AF71F5018}" srcOrd="0" destOrd="0" presId="urn:microsoft.com/office/officeart/2005/8/layout/bProcess3"/>
    <dgm:cxn modelId="{E5D2B2B5-9D55-4DB2-B5EE-A2435789F078}" type="presOf" srcId="{693719C9-441C-40B8-BC60-8826CBF5AF58}" destId="{4C98C033-2CAB-41A5-BCBF-F0E252FD6270}" srcOrd="1" destOrd="0" presId="urn:microsoft.com/office/officeart/2005/8/layout/bProcess3"/>
    <dgm:cxn modelId="{742A8BE3-8A19-4EA1-BD08-C9347CE68FF0}" type="presOf" srcId="{667DFA58-148A-4BA1-AAE3-8414971EE2B2}" destId="{ECAAA196-ABF2-4FAF-9237-425F0FD46D98}" srcOrd="1" destOrd="0" presId="urn:microsoft.com/office/officeart/2005/8/layout/bProcess3"/>
    <dgm:cxn modelId="{6E1278C5-B586-49E3-B4F0-E11C762E83D9}" type="presOf" srcId="{D887424F-7338-4C6B-806D-9AF577C5307C}" destId="{B21AFA3B-518F-4E26-858B-9A58FCAFFC97}" srcOrd="0" destOrd="0" presId="urn:microsoft.com/office/officeart/2005/8/layout/bProcess3"/>
    <dgm:cxn modelId="{C8ABBD98-6F64-4F9D-8A14-C55B5F182040}" type="presOf" srcId="{50FCA2CE-7CED-4888-A48E-4659CB627E0E}" destId="{6C19355B-39E8-4367-84BF-03F2D9264363}" srcOrd="0" destOrd="0" presId="urn:microsoft.com/office/officeart/2005/8/layout/bProcess3"/>
    <dgm:cxn modelId="{5849E596-EB64-4589-86FF-42CDA0AB88C2}" type="presOf" srcId="{B59FDB26-8045-485E-9C2C-840F272950DD}" destId="{40DAEB62-8CAE-4FB3-BD6A-985C8E2AEC2A}" srcOrd="0" destOrd="0" presId="urn:microsoft.com/office/officeart/2005/8/layout/bProcess3"/>
    <dgm:cxn modelId="{5A8C3DD4-33CB-42D2-9F90-C0AAE08DE835}" type="presOf" srcId="{693719C9-441C-40B8-BC60-8826CBF5AF58}" destId="{BB8E1B81-5AA5-4353-9376-33FC682C45A6}" srcOrd="0" destOrd="0" presId="urn:microsoft.com/office/officeart/2005/8/layout/bProcess3"/>
    <dgm:cxn modelId="{6BB20033-A950-497E-9695-6878F93CD18C}" srcId="{401C0574-B6B7-43F7-B7D7-3BA35DD3523E}" destId="{E94E94FD-EBF9-4073-BCD7-191C3223C51F}" srcOrd="4" destOrd="0" parTransId="{19CA2129-7552-46D6-879D-FAE6B2A5D3DB}" sibTransId="{04938541-883B-4BBB-A022-0D102D574922}"/>
    <dgm:cxn modelId="{5C6F7B67-D9E1-4B2D-9FEA-A9858E3D80DE}" type="presParOf" srcId="{D7FBA565-687F-4081-AB1A-8E6FB4038537}" destId="{04F2E9C6-EB6A-45D5-AAD6-9CF21BAE68DC}" srcOrd="0" destOrd="0" presId="urn:microsoft.com/office/officeart/2005/8/layout/bProcess3"/>
    <dgm:cxn modelId="{D2FF6ED6-BCDB-4459-ACEF-B6FF2F42EC24}" type="presParOf" srcId="{D7FBA565-687F-4081-AB1A-8E6FB4038537}" destId="{2FCB0FD8-0961-44F7-81E2-EE958BDAAC7D}" srcOrd="1" destOrd="0" presId="urn:microsoft.com/office/officeart/2005/8/layout/bProcess3"/>
    <dgm:cxn modelId="{C904B79D-1568-4FA6-BFF6-1E13FBA239B0}" type="presParOf" srcId="{2FCB0FD8-0961-44F7-81E2-EE958BDAAC7D}" destId="{ECAAA196-ABF2-4FAF-9237-425F0FD46D98}" srcOrd="0" destOrd="0" presId="urn:microsoft.com/office/officeart/2005/8/layout/bProcess3"/>
    <dgm:cxn modelId="{3006A0D2-65F1-4CB7-B752-D11BAD99F82B}" type="presParOf" srcId="{D7FBA565-687F-4081-AB1A-8E6FB4038537}" destId="{0D960B54-5105-494B-BBB2-BA93164E9B6C}" srcOrd="2" destOrd="0" presId="urn:microsoft.com/office/officeart/2005/8/layout/bProcess3"/>
    <dgm:cxn modelId="{AE303098-58E8-42C3-A3E9-8F5B57D76DC6}" type="presParOf" srcId="{D7FBA565-687F-4081-AB1A-8E6FB4038537}" destId="{BB8E1B81-5AA5-4353-9376-33FC682C45A6}" srcOrd="3" destOrd="0" presId="urn:microsoft.com/office/officeart/2005/8/layout/bProcess3"/>
    <dgm:cxn modelId="{2BB55F98-34BB-4E8B-A2A0-E1F510E604E0}" type="presParOf" srcId="{BB8E1B81-5AA5-4353-9376-33FC682C45A6}" destId="{4C98C033-2CAB-41A5-BCBF-F0E252FD6270}" srcOrd="0" destOrd="0" presId="urn:microsoft.com/office/officeart/2005/8/layout/bProcess3"/>
    <dgm:cxn modelId="{352FCBE6-0994-4647-AF8D-69C65C71428F}" type="presParOf" srcId="{D7FBA565-687F-4081-AB1A-8E6FB4038537}" destId="{B21AFA3B-518F-4E26-858B-9A58FCAFFC97}" srcOrd="4" destOrd="0" presId="urn:microsoft.com/office/officeart/2005/8/layout/bProcess3"/>
    <dgm:cxn modelId="{A9D8E1A2-0CA6-4E63-A01D-03B17F50ED91}" type="presParOf" srcId="{D7FBA565-687F-4081-AB1A-8E6FB4038537}" destId="{A97C79E2-BF24-43D1-88E4-AB1E7AABB4C8}" srcOrd="5" destOrd="0" presId="urn:microsoft.com/office/officeart/2005/8/layout/bProcess3"/>
    <dgm:cxn modelId="{850314CE-485A-47A8-9A91-9E1B521A6999}" type="presParOf" srcId="{A97C79E2-BF24-43D1-88E4-AB1E7AABB4C8}" destId="{89602656-EC0D-41C3-8497-4260CAC8A2A3}" srcOrd="0" destOrd="0" presId="urn:microsoft.com/office/officeart/2005/8/layout/bProcess3"/>
    <dgm:cxn modelId="{390AAFB4-3113-4D3C-88F9-608C4400BA7A}" type="presParOf" srcId="{D7FBA565-687F-4081-AB1A-8E6FB4038537}" destId="{36EF66C9-741C-4D23-9D78-3980BF81A847}" srcOrd="6" destOrd="0" presId="urn:microsoft.com/office/officeart/2005/8/layout/bProcess3"/>
    <dgm:cxn modelId="{B5E42984-F322-4214-A57E-08ECFC837454}" type="presParOf" srcId="{D7FBA565-687F-4081-AB1A-8E6FB4038537}" destId="{ECD021CF-B367-4921-A367-90A4126E6F40}" srcOrd="7" destOrd="0" presId="urn:microsoft.com/office/officeart/2005/8/layout/bProcess3"/>
    <dgm:cxn modelId="{CDE470E3-E72A-4847-94E0-BAF329E7563D}" type="presParOf" srcId="{ECD021CF-B367-4921-A367-90A4126E6F40}" destId="{AF959690-89EA-4A39-9682-47100ACDB006}" srcOrd="0" destOrd="0" presId="urn:microsoft.com/office/officeart/2005/8/layout/bProcess3"/>
    <dgm:cxn modelId="{27C4A7D8-0B9F-4C7F-9B7E-2B5E500EDD48}" type="presParOf" srcId="{D7FBA565-687F-4081-AB1A-8E6FB4038537}" destId="{61EB4151-3C38-4AA0-AA4B-11CD5791B77A}" srcOrd="8" destOrd="0" presId="urn:microsoft.com/office/officeart/2005/8/layout/bProcess3"/>
    <dgm:cxn modelId="{F9832B77-DCD7-4BA0-B8FE-21830CD0F1E3}" type="presParOf" srcId="{D7FBA565-687F-4081-AB1A-8E6FB4038537}" destId="{52D01D7B-93C3-43AF-8ABE-1439B5BC1214}" srcOrd="9" destOrd="0" presId="urn:microsoft.com/office/officeart/2005/8/layout/bProcess3"/>
    <dgm:cxn modelId="{9C7814BB-CB00-42C1-9458-05E3FA4A980C}" type="presParOf" srcId="{52D01D7B-93C3-43AF-8ABE-1439B5BC1214}" destId="{4EF42142-1331-4B2D-BC8B-865E8CE6E615}" srcOrd="0" destOrd="0" presId="urn:microsoft.com/office/officeart/2005/8/layout/bProcess3"/>
    <dgm:cxn modelId="{65CCF6E7-5075-48B4-B39F-043F285A6890}" type="presParOf" srcId="{D7FBA565-687F-4081-AB1A-8E6FB4038537}" destId="{B8BF5F26-4541-446F-AE83-699D53C7721F}" srcOrd="10" destOrd="0" presId="urn:microsoft.com/office/officeart/2005/8/layout/bProcess3"/>
    <dgm:cxn modelId="{A25E6286-5A97-442B-AE64-18D7BADFC932}" type="presParOf" srcId="{D7FBA565-687F-4081-AB1A-8E6FB4038537}" destId="{28E13175-6E3F-4667-9FFE-467D36532B08}" srcOrd="11" destOrd="0" presId="urn:microsoft.com/office/officeart/2005/8/layout/bProcess3"/>
    <dgm:cxn modelId="{AF6A90F3-897C-480C-838B-820539B13668}" type="presParOf" srcId="{28E13175-6E3F-4667-9FFE-467D36532B08}" destId="{832D6B85-5130-49CF-89AD-EBED44378F84}" srcOrd="0" destOrd="0" presId="urn:microsoft.com/office/officeart/2005/8/layout/bProcess3"/>
    <dgm:cxn modelId="{0AF09229-5014-417F-8E1A-A7B1135A7520}" type="presParOf" srcId="{D7FBA565-687F-4081-AB1A-8E6FB4038537}" destId="{B27C7D46-BABF-47A0-8B12-367E26A2EA13}" srcOrd="12" destOrd="0" presId="urn:microsoft.com/office/officeart/2005/8/layout/bProcess3"/>
    <dgm:cxn modelId="{CB17CBB6-3843-4093-8EF7-8E6BF1F4F344}" type="presParOf" srcId="{D7FBA565-687F-4081-AB1A-8E6FB4038537}" destId="{37D7B804-F37A-44C5-853C-4D0AF71F5018}" srcOrd="13" destOrd="0" presId="urn:microsoft.com/office/officeart/2005/8/layout/bProcess3"/>
    <dgm:cxn modelId="{E3A4DE38-C0FA-46FB-82AB-F660D271BED9}" type="presParOf" srcId="{37D7B804-F37A-44C5-853C-4D0AF71F5018}" destId="{581EB7D7-EF19-48FC-8FB5-FE1450589790}" srcOrd="0" destOrd="0" presId="urn:microsoft.com/office/officeart/2005/8/layout/bProcess3"/>
    <dgm:cxn modelId="{50D5DDEC-618D-49C1-9F09-3A92072F4BDA}" type="presParOf" srcId="{D7FBA565-687F-4081-AB1A-8E6FB4038537}" destId="{40DAEB62-8CAE-4FB3-BD6A-985C8E2AEC2A}" srcOrd="14" destOrd="0" presId="urn:microsoft.com/office/officeart/2005/8/layout/bProcess3"/>
    <dgm:cxn modelId="{CB88F317-8FFB-4D81-B9FB-2B65F5B96F24}" type="presParOf" srcId="{D7FBA565-687F-4081-AB1A-8E6FB4038537}" destId="{6C19355B-39E8-4367-84BF-03F2D9264363}" srcOrd="15" destOrd="0" presId="urn:microsoft.com/office/officeart/2005/8/layout/bProcess3"/>
    <dgm:cxn modelId="{5335ECD1-D7AE-42C6-B939-7D13B68461A3}" type="presParOf" srcId="{6C19355B-39E8-4367-84BF-03F2D9264363}" destId="{95BC2636-07A6-4254-A1FA-4CEE3B302C54}" srcOrd="0" destOrd="0" presId="urn:microsoft.com/office/officeart/2005/8/layout/bProcess3"/>
    <dgm:cxn modelId="{95E2D7AC-E73E-4345-8A97-F26D339D1F8A}" type="presParOf" srcId="{D7FBA565-687F-4081-AB1A-8E6FB4038537}" destId="{5DA455D8-5E01-4799-8DF4-2BCE8E935B7C}" srcOrd="16" destOrd="0" presId="urn:microsoft.com/office/officeart/2005/8/layout/bProcess3"/>
    <dgm:cxn modelId="{00B10BBC-A684-4C05-85B9-1AA96E3D7FFE}" type="presParOf" srcId="{D7FBA565-687F-4081-AB1A-8E6FB4038537}" destId="{F41E2E83-5FDB-4C34-B7E4-E4F5B8492564}" srcOrd="17" destOrd="0" presId="urn:microsoft.com/office/officeart/2005/8/layout/bProcess3"/>
    <dgm:cxn modelId="{93412EBD-50C2-40FB-BA15-55813ED1BFF6}" type="presParOf" srcId="{F41E2E83-5FDB-4C34-B7E4-E4F5B8492564}" destId="{5A7697D9-B0EF-48FD-87D5-8CAFB1063379}" srcOrd="0" destOrd="0" presId="urn:microsoft.com/office/officeart/2005/8/layout/bProcess3"/>
    <dgm:cxn modelId="{EFA4E2AA-91B6-4E0C-B833-4B271281A1BD}" type="presParOf" srcId="{D7FBA565-687F-4081-AB1A-8E6FB4038537}" destId="{0282C408-4CBB-4E2E-8918-0C97C83FCD67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B0FD8-0961-44F7-81E2-EE958BDAAC7D}">
      <dsp:nvSpPr>
        <dsp:cNvPr id="0" name=""/>
        <dsp:cNvSpPr/>
      </dsp:nvSpPr>
      <dsp:spPr>
        <a:xfrm>
          <a:off x="2207547" y="455945"/>
          <a:ext cx="353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876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374873" y="499743"/>
        <a:ext cx="19223" cy="3844"/>
      </dsp:txXfrm>
    </dsp:sp>
    <dsp:sp modelId="{04F2E9C6-EB6A-45D5-AAD6-9CF21BAE68DC}">
      <dsp:nvSpPr>
        <dsp:cNvPr id="0" name=""/>
        <dsp:cNvSpPr/>
      </dsp:nvSpPr>
      <dsp:spPr>
        <a:xfrm>
          <a:off x="537710" y="174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8:30</a:t>
          </a: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起床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37710" y="174"/>
        <a:ext cx="1671637" cy="1002982"/>
      </dsp:txXfrm>
    </dsp:sp>
    <dsp:sp modelId="{BB8E1B81-5AA5-4353-9376-33FC682C45A6}">
      <dsp:nvSpPr>
        <dsp:cNvPr id="0" name=""/>
        <dsp:cNvSpPr/>
      </dsp:nvSpPr>
      <dsp:spPr>
        <a:xfrm>
          <a:off x="4263661" y="455945"/>
          <a:ext cx="353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876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61372"/>
              <a:satOff val="-6664"/>
              <a:lumOff val="4301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430988" y="499743"/>
        <a:ext cx="19223" cy="3844"/>
      </dsp:txXfrm>
    </dsp:sp>
    <dsp:sp modelId="{0D960B54-5105-494B-BBB2-BA93164E9B6C}">
      <dsp:nvSpPr>
        <dsp:cNvPr id="0" name=""/>
        <dsp:cNvSpPr/>
      </dsp:nvSpPr>
      <dsp:spPr>
        <a:xfrm>
          <a:off x="2593824" y="174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54583"/>
                <a:satOff val="-6000"/>
                <a:lumOff val="4032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54583"/>
                <a:satOff val="-6000"/>
                <a:lumOff val="403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出發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593824" y="174"/>
        <a:ext cx="1671637" cy="1002982"/>
      </dsp:txXfrm>
    </dsp:sp>
    <dsp:sp modelId="{A97C79E2-BF24-43D1-88E4-AB1E7AABB4C8}">
      <dsp:nvSpPr>
        <dsp:cNvPr id="0" name=""/>
        <dsp:cNvSpPr/>
      </dsp:nvSpPr>
      <dsp:spPr>
        <a:xfrm>
          <a:off x="6319775" y="455945"/>
          <a:ext cx="353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876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122744"/>
              <a:satOff val="-13328"/>
              <a:lumOff val="8602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487102" y="499743"/>
        <a:ext cx="19223" cy="3844"/>
      </dsp:txXfrm>
    </dsp:sp>
    <dsp:sp modelId="{B21AFA3B-518F-4E26-858B-9A58FCAFFC97}">
      <dsp:nvSpPr>
        <dsp:cNvPr id="0" name=""/>
        <dsp:cNvSpPr/>
      </dsp:nvSpPr>
      <dsp:spPr>
        <a:xfrm>
          <a:off x="4649938" y="174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109166"/>
                <a:satOff val="-12001"/>
                <a:lumOff val="8064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109166"/>
                <a:satOff val="-12001"/>
                <a:lumOff val="806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海盜船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649938" y="174"/>
        <a:ext cx="1671637" cy="1002982"/>
      </dsp:txXfrm>
    </dsp:sp>
    <dsp:sp modelId="{ECD021CF-B367-4921-A367-90A4126E6F40}">
      <dsp:nvSpPr>
        <dsp:cNvPr id="0" name=""/>
        <dsp:cNvSpPr/>
      </dsp:nvSpPr>
      <dsp:spPr>
        <a:xfrm>
          <a:off x="1430314" y="1001357"/>
          <a:ext cx="6111556" cy="353876"/>
        </a:xfrm>
        <a:custGeom>
          <a:avLst/>
          <a:gdLst/>
          <a:ahLst/>
          <a:cxnLst/>
          <a:rect l="0" t="0" r="0" b="0"/>
          <a:pathLst>
            <a:path>
              <a:moveTo>
                <a:pt x="6111556" y="0"/>
              </a:moveTo>
              <a:lnTo>
                <a:pt x="6111556" y="194038"/>
              </a:lnTo>
              <a:lnTo>
                <a:pt x="0" y="194038"/>
              </a:lnTo>
              <a:lnTo>
                <a:pt x="0" y="353876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184117"/>
              <a:satOff val="-19992"/>
              <a:lumOff val="1290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333001" y="1176373"/>
        <a:ext cx="306181" cy="3844"/>
      </dsp:txXfrm>
    </dsp:sp>
    <dsp:sp modelId="{36EF66C9-741C-4D23-9D78-3980BF81A847}">
      <dsp:nvSpPr>
        <dsp:cNvPr id="0" name=""/>
        <dsp:cNvSpPr/>
      </dsp:nvSpPr>
      <dsp:spPr>
        <a:xfrm>
          <a:off x="6706052" y="174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163748"/>
                <a:satOff val="-18001"/>
                <a:lumOff val="12096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163748"/>
                <a:satOff val="-18001"/>
                <a:lumOff val="1209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碰碰車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706052" y="174"/>
        <a:ext cx="1671637" cy="1002982"/>
      </dsp:txXfrm>
    </dsp:sp>
    <dsp:sp modelId="{52D01D7B-93C3-43AF-8ABE-1439B5BC1214}">
      <dsp:nvSpPr>
        <dsp:cNvPr id="0" name=""/>
        <dsp:cNvSpPr/>
      </dsp:nvSpPr>
      <dsp:spPr>
        <a:xfrm>
          <a:off x="2264333" y="1843405"/>
          <a:ext cx="3015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1537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245489"/>
              <a:satOff val="-26656"/>
              <a:lumOff val="1720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406798" y="1887202"/>
        <a:ext cx="16606" cy="3844"/>
      </dsp:txXfrm>
    </dsp:sp>
    <dsp:sp modelId="{61EB4151-3C38-4AA0-AA4B-11CD5791B77A}">
      <dsp:nvSpPr>
        <dsp:cNvPr id="0" name=""/>
        <dsp:cNvSpPr/>
      </dsp:nvSpPr>
      <dsp:spPr>
        <a:xfrm>
          <a:off x="594495" y="1387633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218331"/>
                <a:satOff val="-24002"/>
                <a:lumOff val="16128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218331"/>
                <a:satOff val="-24002"/>
                <a:lumOff val="1612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咖啡杯</a:t>
          </a:r>
          <a:endParaRPr lang="zh-TW" altLang="en-US" sz="2100" kern="1200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94495" y="1387633"/>
        <a:ext cx="1671637" cy="1002982"/>
      </dsp:txXfrm>
    </dsp:sp>
    <dsp:sp modelId="{28E13175-6E3F-4667-9FFE-467D36532B08}">
      <dsp:nvSpPr>
        <dsp:cNvPr id="0" name=""/>
        <dsp:cNvSpPr/>
      </dsp:nvSpPr>
      <dsp:spPr>
        <a:xfrm>
          <a:off x="4268108" y="1843405"/>
          <a:ext cx="3494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430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306861"/>
              <a:satOff val="-33319"/>
              <a:lumOff val="21504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433322" y="1887202"/>
        <a:ext cx="19001" cy="3844"/>
      </dsp:txXfrm>
    </dsp:sp>
    <dsp:sp modelId="{B8BF5F26-4541-446F-AE83-699D53C7721F}">
      <dsp:nvSpPr>
        <dsp:cNvPr id="0" name=""/>
        <dsp:cNvSpPr/>
      </dsp:nvSpPr>
      <dsp:spPr>
        <a:xfrm>
          <a:off x="2598270" y="1387633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272914"/>
                <a:satOff val="-30002"/>
                <a:lumOff val="20159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272914"/>
                <a:satOff val="-30002"/>
                <a:lumOff val="2015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2100" kern="1200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598270" y="1387633"/>
        <a:ext cx="1671637" cy="1002982"/>
      </dsp:txXfrm>
    </dsp:sp>
    <dsp:sp modelId="{37D7B804-F37A-44C5-853C-4D0AF71F5018}">
      <dsp:nvSpPr>
        <dsp:cNvPr id="0" name=""/>
        <dsp:cNvSpPr/>
      </dsp:nvSpPr>
      <dsp:spPr>
        <a:xfrm>
          <a:off x="6319775" y="1843405"/>
          <a:ext cx="353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876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368233"/>
              <a:satOff val="-39983"/>
              <a:lumOff val="2580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487102" y="1887202"/>
        <a:ext cx="19223" cy="3844"/>
      </dsp:txXfrm>
    </dsp:sp>
    <dsp:sp modelId="{B27C7D46-BABF-47A0-8B12-367E26A2EA13}">
      <dsp:nvSpPr>
        <dsp:cNvPr id="0" name=""/>
        <dsp:cNvSpPr/>
      </dsp:nvSpPr>
      <dsp:spPr>
        <a:xfrm>
          <a:off x="4649938" y="1387633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327497"/>
                <a:satOff val="-36003"/>
                <a:lumOff val="24191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327497"/>
                <a:satOff val="-36003"/>
                <a:lumOff val="24191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吃午餐</a:t>
          </a:r>
          <a:endParaRPr lang="zh-TW" altLang="en-US" sz="2100" kern="1200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649938" y="1387633"/>
        <a:ext cx="1671637" cy="1002982"/>
      </dsp:txXfrm>
    </dsp:sp>
    <dsp:sp modelId="{6C19355B-39E8-4367-84BF-03F2D9264363}">
      <dsp:nvSpPr>
        <dsp:cNvPr id="0" name=""/>
        <dsp:cNvSpPr/>
      </dsp:nvSpPr>
      <dsp:spPr>
        <a:xfrm>
          <a:off x="1373528" y="2388816"/>
          <a:ext cx="6168342" cy="353876"/>
        </a:xfrm>
        <a:custGeom>
          <a:avLst/>
          <a:gdLst/>
          <a:ahLst/>
          <a:cxnLst/>
          <a:rect l="0" t="0" r="0" b="0"/>
          <a:pathLst>
            <a:path>
              <a:moveTo>
                <a:pt x="6168342" y="0"/>
              </a:moveTo>
              <a:lnTo>
                <a:pt x="6168342" y="194038"/>
              </a:lnTo>
              <a:lnTo>
                <a:pt x="0" y="194038"/>
              </a:lnTo>
              <a:lnTo>
                <a:pt x="0" y="353876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429606"/>
              <a:satOff val="-46647"/>
              <a:lumOff val="3010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303192" y="2563832"/>
        <a:ext cx="309015" cy="3844"/>
      </dsp:txXfrm>
    </dsp:sp>
    <dsp:sp modelId="{40DAEB62-8CAE-4FB3-BD6A-985C8E2AEC2A}">
      <dsp:nvSpPr>
        <dsp:cNvPr id="0" name=""/>
        <dsp:cNvSpPr/>
      </dsp:nvSpPr>
      <dsp:spPr>
        <a:xfrm>
          <a:off x="6706052" y="1387633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382079"/>
                <a:satOff val="-42003"/>
                <a:lumOff val="28223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382079"/>
                <a:satOff val="-42003"/>
                <a:lumOff val="2822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2100" kern="1200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706052" y="1387633"/>
        <a:ext cx="1671637" cy="1002982"/>
      </dsp:txXfrm>
    </dsp:sp>
    <dsp:sp modelId="{F41E2E83-5FDB-4C34-B7E4-E4F5B8492564}">
      <dsp:nvSpPr>
        <dsp:cNvPr id="0" name=""/>
        <dsp:cNvSpPr/>
      </dsp:nvSpPr>
      <dsp:spPr>
        <a:xfrm>
          <a:off x="2207547" y="3230864"/>
          <a:ext cx="353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876" y="45720"/>
              </a:lnTo>
            </a:path>
          </a:pathLst>
        </a:custGeom>
        <a:noFill/>
        <a:ln w="9525" cap="rnd" cmpd="sng" algn="ctr">
          <a:solidFill>
            <a:schemeClr val="accent1">
              <a:shade val="90000"/>
              <a:hueOff val="-490978"/>
              <a:satOff val="-53311"/>
              <a:lumOff val="34407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374873" y="3274661"/>
        <a:ext cx="19223" cy="3844"/>
      </dsp:txXfrm>
    </dsp:sp>
    <dsp:sp modelId="{5DA455D8-5E01-4799-8DF4-2BCE8E935B7C}">
      <dsp:nvSpPr>
        <dsp:cNvPr id="0" name=""/>
        <dsp:cNvSpPr/>
      </dsp:nvSpPr>
      <dsp:spPr>
        <a:xfrm>
          <a:off x="537710" y="2775092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436662"/>
                <a:satOff val="-48004"/>
                <a:lumOff val="32255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436662"/>
                <a:satOff val="-48004"/>
                <a:lumOff val="3225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自由落體</a:t>
          </a:r>
          <a:endParaRPr lang="zh-TW" altLang="en-US" sz="2100" kern="1200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37710" y="2775092"/>
        <a:ext cx="1671637" cy="1002982"/>
      </dsp:txXfrm>
    </dsp:sp>
    <dsp:sp modelId="{0282C408-4CBB-4E2E-8918-0C97C83FCD67}">
      <dsp:nvSpPr>
        <dsp:cNvPr id="0" name=""/>
        <dsp:cNvSpPr/>
      </dsp:nvSpPr>
      <dsp:spPr>
        <a:xfrm>
          <a:off x="2593824" y="2775092"/>
          <a:ext cx="1671637" cy="1002982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-491245"/>
                <a:satOff val="-54004"/>
                <a:lumOff val="36287"/>
                <a:alphaOff val="0"/>
                <a:tint val="96000"/>
                <a:lumMod val="104000"/>
              </a:schemeClr>
            </a:gs>
            <a:gs pos="100000">
              <a:schemeClr val="accent1">
                <a:shade val="80000"/>
                <a:hueOff val="-491245"/>
                <a:satOff val="-54004"/>
                <a:lumOff val="3628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16:00</a:t>
          </a:r>
          <a:r>
            <a:rPr lang="zh-TW" altLang="en-US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sz="2100" kern="1200" dirty="0">
            <a:solidFill>
              <a:schemeClr val="tx1">
                <a:lumMod val="95000"/>
                <a:lumOff val="5000"/>
              </a:schemeClr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593824" y="2775092"/>
        <a:ext cx="1671637" cy="1002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39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95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9183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518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8409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0604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253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66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63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3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498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659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77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578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60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782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468AB-863D-41E6-B04A-DAE1AF6DB6D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EE4CBE-752F-4A4A-BF22-59F223AFC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25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43248" y="615003"/>
            <a:ext cx="8915399" cy="2262781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41906" y="3333531"/>
            <a:ext cx="10271760" cy="188436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一日遊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713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576004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926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517837"/>
              </p:ext>
            </p:extLst>
          </p:nvPr>
        </p:nvGraphicFramePr>
        <p:xfrm>
          <a:off x="600890" y="1690688"/>
          <a:ext cx="11482253" cy="4697049"/>
        </p:xfrm>
        <a:graphic>
          <a:graphicData uri="http://schemas.openxmlformats.org/drawingml/2006/table">
            <a:tbl>
              <a:tblPr/>
              <a:tblGrid>
                <a:gridCol w="488769">
                  <a:extLst>
                    <a:ext uri="{9D8B030D-6E8A-4147-A177-3AD203B41FA5}">
                      <a16:colId xmlns:a16="http://schemas.microsoft.com/office/drawing/2014/main" val="3256545739"/>
                    </a:ext>
                  </a:extLst>
                </a:gridCol>
                <a:gridCol w="1653541">
                  <a:extLst>
                    <a:ext uri="{9D8B030D-6E8A-4147-A177-3AD203B41FA5}">
                      <a16:colId xmlns:a16="http://schemas.microsoft.com/office/drawing/2014/main" val="169085699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565695158"/>
                    </a:ext>
                  </a:extLst>
                </a:gridCol>
                <a:gridCol w="2037806">
                  <a:extLst>
                    <a:ext uri="{9D8B030D-6E8A-4147-A177-3AD203B41FA5}">
                      <a16:colId xmlns:a16="http://schemas.microsoft.com/office/drawing/2014/main" val="3707695079"/>
                    </a:ext>
                  </a:extLst>
                </a:gridCol>
                <a:gridCol w="2220685">
                  <a:extLst>
                    <a:ext uri="{9D8B030D-6E8A-4147-A177-3AD203B41FA5}">
                      <a16:colId xmlns:a16="http://schemas.microsoft.com/office/drawing/2014/main" val="2570643815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313767130"/>
                    </a:ext>
                  </a:extLst>
                </a:gridCol>
                <a:gridCol w="1515292">
                  <a:extLst>
                    <a:ext uri="{9D8B030D-6E8A-4147-A177-3AD203B41FA5}">
                      <a16:colId xmlns:a16="http://schemas.microsoft.com/office/drawing/2014/main" val="2154607322"/>
                    </a:ext>
                  </a:extLst>
                </a:gridCol>
              </a:tblGrid>
              <a:tr h="58584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27766"/>
                  </a:ext>
                </a:extLst>
              </a:tr>
              <a:tr h="192226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08375"/>
                  </a:ext>
                </a:extLst>
              </a:tr>
              <a:tr h="58890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508447"/>
                  </a:ext>
                </a:extLst>
              </a:tr>
              <a:tr h="16000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077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09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graphicFrame>
        <p:nvGraphicFramePr>
          <p:cNvPr id="12" name="內容版面配置區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38464267"/>
              </p:ext>
            </p:extLst>
          </p:nvPr>
        </p:nvGraphicFramePr>
        <p:xfrm>
          <a:off x="1237129" y="1690687"/>
          <a:ext cx="4234031" cy="3320000"/>
        </p:xfrm>
        <a:graphic>
          <a:graphicData uri="http://schemas.openxmlformats.org/drawingml/2006/table">
            <a:tbl>
              <a:tblPr/>
              <a:tblGrid>
                <a:gridCol w="4234031">
                  <a:extLst>
                    <a:ext uri="{9D8B030D-6E8A-4147-A177-3AD203B41FA5}">
                      <a16:colId xmlns:a16="http://schemas.microsoft.com/office/drawing/2014/main" val="2110686803"/>
                    </a:ext>
                  </a:extLst>
                </a:gridCol>
              </a:tblGrid>
              <a:tr h="3142569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2400" dirty="0">
                          <a:effectLst/>
                        </a:rPr>
                        <a:t/>
                      </a:r>
                      <a:br>
                        <a:rPr lang="zh-TW" altLang="en-US" sz="24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以八大行星繞行太陽旋轉為主題的輻射飛椅，座椅以各行星彩繪為造型，旋轉時之離心力，如置身於銀河中神祕氛圍</a:t>
                      </a: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311749"/>
                  </a:ext>
                </a:extLst>
              </a:tr>
            </a:tbl>
          </a:graphicData>
        </a:graphic>
      </p:graphicFrame>
      <p:pic>
        <p:nvPicPr>
          <p:cNvPr id="2053" name="Picture 5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199" y="1690687"/>
            <a:ext cx="4997601" cy="374820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41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海盜船</a:t>
            </a:r>
            <a:endParaRPr lang="zh-TW" altLang="en-US" dirty="0"/>
          </a:p>
        </p:txBody>
      </p:sp>
      <p:graphicFrame>
        <p:nvGraphicFramePr>
          <p:cNvPr id="11" name="內容版面配置區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11596860"/>
              </p:ext>
            </p:extLst>
          </p:nvPr>
        </p:nvGraphicFramePr>
        <p:xfrm>
          <a:off x="990600" y="1998618"/>
          <a:ext cx="5181600" cy="3380206"/>
        </p:xfrm>
        <a:graphic>
          <a:graphicData uri="http://schemas.openxmlformats.org/drawingml/2006/table">
            <a:tbl>
              <a:tblPr/>
              <a:tblGrid>
                <a:gridCol w="5181600">
                  <a:extLst>
                    <a:ext uri="{9D8B030D-6E8A-4147-A177-3AD203B41FA5}">
                      <a16:colId xmlns:a16="http://schemas.microsoft.com/office/drawing/2014/main" val="2860552458"/>
                    </a:ext>
                  </a:extLst>
                </a:gridCol>
              </a:tblGrid>
              <a:tr h="3380206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3200" dirty="0" smtClean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仿</a:t>
                      </a:r>
                      <a:r>
                        <a:rPr lang="zh-TW" altLang="en-US" sz="3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木造古戰船的造型，以</a:t>
                      </a:r>
                      <a:r>
                        <a:rPr lang="zh-TW" altLang="en-US" sz="3200" dirty="0" smtClean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左擺盪凌空飛渡，體驗右離心力</a:t>
                      </a:r>
                      <a:r>
                        <a:rPr lang="zh-TW" altLang="en-US" sz="3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的刺激感</a:t>
                      </a: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04246"/>
                  </a:ext>
                </a:extLst>
              </a:tr>
            </a:tbl>
          </a:graphicData>
        </a:graphic>
      </p:graphicFrame>
      <p:pic>
        <p:nvPicPr>
          <p:cNvPr id="3095" name="Picture 23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285" y="1384662"/>
            <a:ext cx="4980186" cy="373513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83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90693" y="1152296"/>
            <a:ext cx="9066292" cy="509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4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554889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solidFill>
                  <a:schemeClr val="accent5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https://www.tcap.taipei/cp.aspx?n=57F1A46B66881160</a:t>
            </a:r>
            <a:endParaRPr lang="zh-TW" altLang="en-US" sz="3200" dirty="0">
              <a:solidFill>
                <a:schemeClr val="accent5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842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187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清松手寫體1</vt:lpstr>
      <vt:lpstr>清松手寫體2</vt:lpstr>
      <vt:lpstr>微軟正黑體</vt:lpstr>
      <vt:lpstr>Arial</vt:lpstr>
      <vt:lpstr>Century Gothic</vt:lpstr>
      <vt:lpstr>Wingdings 3</vt:lpstr>
      <vt:lpstr>絲縷</vt:lpstr>
      <vt:lpstr>兒童新樂園</vt:lpstr>
      <vt:lpstr>行程</vt:lpstr>
      <vt:lpstr>票價</vt:lpstr>
      <vt:lpstr>宇宙迴旋</vt:lpstr>
      <vt:lpstr>海盜船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2021-12-28T02:50:39Z</dcterms:created>
  <dcterms:modified xsi:type="dcterms:W3CDTF">2022-01-11T03:09:49Z</dcterms:modified>
</cp:coreProperties>
</file>