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9297B6-4C87-47B3-A6E7-5B6A895AA099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BC2CBC3-D9FF-479C-9CEA-46277E7B20F7}">
      <dgm:prSet phldrT="[文字]"/>
      <dgm:spPr>
        <a:gradFill rotWithShape="0">
          <a:gsLst>
            <a:gs pos="0">
              <a:srgbClr val="7030A0"/>
            </a:gs>
            <a:gs pos="54000">
              <a:srgbClr val="00B0F0"/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03EBC28B-351E-47A0-B00C-C016EB5DFC70}" type="parTrans" cxnId="{53494EB8-D9AB-4B92-B59C-6AC95189F939}">
      <dgm:prSet/>
      <dgm:spPr/>
      <dgm:t>
        <a:bodyPr/>
        <a:lstStyle/>
        <a:p>
          <a:endParaRPr lang="zh-TW" altLang="en-US"/>
        </a:p>
      </dgm:t>
    </dgm:pt>
    <dgm:pt modelId="{507A74E5-A038-4F31-A3D3-4D90BC4A2915}" type="sibTrans" cxnId="{53494EB8-D9AB-4B92-B59C-6AC95189F939}">
      <dgm:prSet/>
      <dgm:spPr/>
      <dgm:t>
        <a:bodyPr/>
        <a:lstStyle/>
        <a:p>
          <a:endParaRPr lang="zh-TW" altLang="en-US"/>
        </a:p>
      </dgm:t>
    </dgm:pt>
    <dgm:pt modelId="{EC694D06-7ADC-4252-A205-C1B0C37A506F}">
      <dgm:prSet phldrT="[文字]"/>
      <dgm:spPr>
        <a:gradFill rotWithShape="0">
          <a:gsLst>
            <a:gs pos="0">
              <a:srgbClr val="FFFF00"/>
            </a:gs>
            <a:gs pos="4400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141040A5-A541-40D8-BF50-6598F9D1645F}" type="parTrans" cxnId="{15B425EB-FC76-4BD1-943D-B01C1274FAF6}">
      <dgm:prSet/>
      <dgm:spPr/>
      <dgm:t>
        <a:bodyPr/>
        <a:lstStyle/>
        <a:p>
          <a:endParaRPr lang="zh-TW" altLang="en-US"/>
        </a:p>
      </dgm:t>
    </dgm:pt>
    <dgm:pt modelId="{1C1A061F-3553-44C2-ABC9-9D9F721D8523}" type="sibTrans" cxnId="{15B425EB-FC76-4BD1-943D-B01C1274FAF6}">
      <dgm:prSet/>
      <dgm:spPr/>
      <dgm:t>
        <a:bodyPr/>
        <a:lstStyle/>
        <a:p>
          <a:endParaRPr lang="zh-TW" altLang="en-US"/>
        </a:p>
      </dgm:t>
    </dgm:pt>
    <dgm:pt modelId="{E739A60D-E596-441A-9BBB-37FE05109DDA}">
      <dgm:prSet phldrT="[文字]"/>
      <dgm:spPr>
        <a:gradFill rotWithShape="0">
          <a:gsLst>
            <a:gs pos="0">
              <a:srgbClr val="00B050"/>
            </a:gs>
            <a:gs pos="66000">
              <a:srgbClr val="92D050"/>
            </a:gs>
            <a:gs pos="100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叢林吼吼樹</a:t>
          </a:r>
          <a:endParaRPr lang="zh-TW" altLang="en-US" dirty="0"/>
        </a:p>
      </dgm:t>
    </dgm:pt>
    <dgm:pt modelId="{BAB32DF3-3906-4290-AA1F-785012065E3F}" type="parTrans" cxnId="{98F91B5D-2674-4548-A8E1-EB171638C319}">
      <dgm:prSet/>
      <dgm:spPr/>
      <dgm:t>
        <a:bodyPr/>
        <a:lstStyle/>
        <a:p>
          <a:endParaRPr lang="zh-TW" altLang="en-US"/>
        </a:p>
      </dgm:t>
    </dgm:pt>
    <dgm:pt modelId="{F83D16EC-1C98-4687-96A4-6262845BD15C}" type="sibTrans" cxnId="{98F91B5D-2674-4548-A8E1-EB171638C319}">
      <dgm:prSet/>
      <dgm:spPr/>
      <dgm:t>
        <a:bodyPr/>
        <a:lstStyle/>
        <a:p>
          <a:endParaRPr lang="zh-TW" altLang="en-US"/>
        </a:p>
      </dgm:t>
    </dgm:pt>
    <dgm:pt modelId="{365BC712-BAAF-4DCC-934E-A5535C6204BB}">
      <dgm:prSet phldrT="[文字]"/>
      <dgm:spPr>
        <a:gradFill rotWithShape="0">
          <a:gsLst>
            <a:gs pos="3000">
              <a:schemeClr val="accent6">
                <a:lumMod val="40000"/>
                <a:lumOff val="60000"/>
              </a:schemeClr>
            </a:gs>
            <a:gs pos="27000">
              <a:srgbClr val="779F5D"/>
            </a:gs>
            <a:gs pos="71000">
              <a:schemeClr val="accent6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24ECF540-0A29-4E4F-B4B6-C1F7B20A5DC9}" type="parTrans" cxnId="{8E165D92-26F9-4762-9260-84FD2E82ABF7}">
      <dgm:prSet/>
      <dgm:spPr/>
      <dgm:t>
        <a:bodyPr/>
        <a:lstStyle/>
        <a:p>
          <a:endParaRPr lang="zh-TW" altLang="en-US"/>
        </a:p>
      </dgm:t>
    </dgm:pt>
    <dgm:pt modelId="{855075A5-E70B-4A71-B083-FC7996E9E2CF}" type="sibTrans" cxnId="{8E165D92-26F9-4762-9260-84FD2E82ABF7}">
      <dgm:prSet/>
      <dgm:spPr/>
      <dgm:t>
        <a:bodyPr/>
        <a:lstStyle/>
        <a:p>
          <a:endParaRPr lang="zh-TW" altLang="en-US"/>
        </a:p>
      </dgm:t>
    </dgm:pt>
    <dgm:pt modelId="{E651DE24-67EA-4CA5-93B5-AF6ADD257771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95290F65-C7F9-4940-86D3-46507BF7782C}" type="parTrans" cxnId="{5ACE2D44-8A13-484A-8247-7E4F19556C0D}">
      <dgm:prSet/>
      <dgm:spPr/>
      <dgm:t>
        <a:bodyPr/>
        <a:lstStyle/>
        <a:p>
          <a:endParaRPr lang="zh-TW" altLang="en-US"/>
        </a:p>
      </dgm:t>
    </dgm:pt>
    <dgm:pt modelId="{F88D05AF-1A6B-48FF-84AE-861D8EC7806A}" type="sibTrans" cxnId="{5ACE2D44-8A13-484A-8247-7E4F19556C0D}">
      <dgm:prSet/>
      <dgm:spPr/>
      <dgm:t>
        <a:bodyPr/>
        <a:lstStyle/>
        <a:p>
          <a:endParaRPr lang="zh-TW" altLang="en-US"/>
        </a:p>
      </dgm:t>
    </dgm:pt>
    <dgm:pt modelId="{F55F6662-AB55-457E-B28E-7A90C5C8459E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3BFD3278-9FB7-4544-B604-77B777FB6480}" type="parTrans" cxnId="{FEA4D462-D8AF-4557-9E22-DF4B75197FA4}">
      <dgm:prSet/>
      <dgm:spPr/>
      <dgm:t>
        <a:bodyPr/>
        <a:lstStyle/>
        <a:p>
          <a:endParaRPr lang="zh-TW" altLang="en-US"/>
        </a:p>
      </dgm:t>
    </dgm:pt>
    <dgm:pt modelId="{541955A8-31CD-45DC-A9F4-077CEA64FF6B}" type="sibTrans" cxnId="{FEA4D462-D8AF-4557-9E22-DF4B75197FA4}">
      <dgm:prSet/>
      <dgm:spPr/>
      <dgm:t>
        <a:bodyPr/>
        <a:lstStyle/>
        <a:p>
          <a:endParaRPr lang="zh-TW" altLang="en-US"/>
        </a:p>
      </dgm:t>
    </dgm:pt>
    <dgm:pt modelId="{9DFB8224-5864-4E31-86D2-4BEB1637817E}">
      <dgm:prSet phldrT="[文字]"/>
      <dgm:spPr>
        <a:gradFill rotWithShape="0">
          <a:gsLst>
            <a:gs pos="44000">
              <a:schemeClr val="accent1">
                <a:lumMod val="75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766FC598-EC9E-4D2D-9812-2960CD4B4DC9}" type="parTrans" cxnId="{177A0407-2708-45ED-B845-2C842DA5EB47}">
      <dgm:prSet/>
      <dgm:spPr/>
      <dgm:t>
        <a:bodyPr/>
        <a:lstStyle/>
        <a:p>
          <a:endParaRPr lang="zh-TW" altLang="en-US"/>
        </a:p>
      </dgm:t>
    </dgm:pt>
    <dgm:pt modelId="{DDC69C06-1538-471D-8015-16A7EDE964FD}" type="sibTrans" cxnId="{177A0407-2708-45ED-B845-2C842DA5EB47}">
      <dgm:prSet/>
      <dgm:spPr/>
      <dgm:t>
        <a:bodyPr/>
        <a:lstStyle/>
        <a:p>
          <a:endParaRPr lang="zh-TW" altLang="en-US"/>
        </a:p>
      </dgm:t>
    </dgm:pt>
    <dgm:pt modelId="{1BEF6DBB-5A18-4B4C-9951-992D965BC9D2}">
      <dgm:prSet phldrT="[文字]"/>
      <dgm:spPr>
        <a:gradFill rotWithShape="0">
          <a:gsLst>
            <a:gs pos="44000">
              <a:schemeClr val="accent1">
                <a:lumMod val="75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7A0950AE-24A1-463C-B105-8A35B7A77B87}" type="parTrans" cxnId="{47994301-CAD7-441D-8859-42443C2F0DA8}">
      <dgm:prSet/>
      <dgm:spPr/>
      <dgm:t>
        <a:bodyPr/>
        <a:lstStyle/>
        <a:p>
          <a:endParaRPr lang="zh-TW" altLang="en-US"/>
        </a:p>
      </dgm:t>
    </dgm:pt>
    <dgm:pt modelId="{5FB21752-8C8D-4FA1-A530-7832CED032D5}" type="sibTrans" cxnId="{47994301-CAD7-441D-8859-42443C2F0DA8}">
      <dgm:prSet/>
      <dgm:spPr/>
      <dgm:t>
        <a:bodyPr/>
        <a:lstStyle/>
        <a:p>
          <a:endParaRPr lang="zh-TW" altLang="en-US"/>
        </a:p>
      </dgm:t>
    </dgm:pt>
    <dgm:pt modelId="{D5DEB98D-F374-4123-A565-24A660AC2314}">
      <dgm:prSet phldrT="[文字]"/>
      <dgm:spPr>
        <a:gradFill rotWithShape="0">
          <a:gsLst>
            <a:gs pos="47000">
              <a:srgbClr val="7030A0"/>
            </a:gs>
            <a:gs pos="97000">
              <a:schemeClr val="accent5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16CA5D99-2390-4AFC-878D-F4138C8EAAAA}" type="parTrans" cxnId="{C640CA09-CA27-476E-8E04-1ACDA634A26A}">
      <dgm:prSet/>
      <dgm:spPr/>
      <dgm:t>
        <a:bodyPr/>
        <a:lstStyle/>
        <a:p>
          <a:endParaRPr lang="zh-TW" altLang="en-US"/>
        </a:p>
      </dgm:t>
    </dgm:pt>
    <dgm:pt modelId="{6EB51201-6869-4C70-B640-0AC7F7ED97B3}" type="sibTrans" cxnId="{C640CA09-CA27-476E-8E04-1ACDA634A26A}">
      <dgm:prSet/>
      <dgm:spPr/>
      <dgm:t>
        <a:bodyPr/>
        <a:lstStyle/>
        <a:p>
          <a:endParaRPr lang="zh-TW" altLang="en-US"/>
        </a:p>
      </dgm:t>
    </dgm:pt>
    <dgm:pt modelId="{63003B30-2B70-4F64-9527-A419FB23A728}">
      <dgm:prSet phldrT="[文字]"/>
      <dgm:spPr>
        <a:gradFill rotWithShape="0">
          <a:gsLst>
            <a:gs pos="47000">
              <a:srgbClr val="00B0F0"/>
            </a:gs>
            <a:gs pos="0">
              <a:srgbClr val="FFFF00"/>
            </a:gs>
            <a:gs pos="100000">
              <a:srgbClr val="7030A0"/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DCA4B80C-2134-4294-A559-9E5665FB7EC0}" type="parTrans" cxnId="{A92CF4A1-5085-47E0-B395-D5E662F1C00C}">
      <dgm:prSet/>
      <dgm:spPr/>
      <dgm:t>
        <a:bodyPr/>
        <a:lstStyle/>
        <a:p>
          <a:endParaRPr lang="zh-TW" altLang="en-US"/>
        </a:p>
      </dgm:t>
    </dgm:pt>
    <dgm:pt modelId="{8F8D7DFE-A8DF-4AE3-AB31-6EF2F8C1DCF7}" type="sibTrans" cxnId="{A92CF4A1-5085-47E0-B395-D5E662F1C00C}">
      <dgm:prSet/>
      <dgm:spPr/>
      <dgm:t>
        <a:bodyPr/>
        <a:lstStyle/>
        <a:p>
          <a:endParaRPr lang="zh-TW" altLang="en-US"/>
        </a:p>
      </dgm:t>
    </dgm:pt>
    <dgm:pt modelId="{6A574AF2-A35B-49A3-87DE-939583F7414B}" type="pres">
      <dgm:prSet presAssocID="{DB9297B6-4C87-47B3-A6E7-5B6A895AA09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A87665-C1CB-41FB-B0E7-2337DFB360CC}" type="pres">
      <dgm:prSet presAssocID="{BBC2CBC3-D9FF-479C-9CEA-46277E7B20F7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A3C260-05E0-4090-BCE9-E8465A0A6389}" type="pres">
      <dgm:prSet presAssocID="{507A74E5-A038-4F31-A3D3-4D90BC4A2915}" presName="sibTrans" presStyleLbl="sibTrans2D1" presStyleIdx="0" presStyleCnt="9"/>
      <dgm:spPr/>
      <dgm:t>
        <a:bodyPr/>
        <a:lstStyle/>
        <a:p>
          <a:endParaRPr lang="zh-TW" altLang="en-US"/>
        </a:p>
      </dgm:t>
    </dgm:pt>
    <dgm:pt modelId="{052AB6D5-6FFC-40B0-9C95-E00DFB08FC0C}" type="pres">
      <dgm:prSet presAssocID="{507A74E5-A038-4F31-A3D3-4D90BC4A2915}" presName="connectorText" presStyleLbl="sibTrans2D1" presStyleIdx="0" presStyleCnt="9"/>
      <dgm:spPr/>
      <dgm:t>
        <a:bodyPr/>
        <a:lstStyle/>
        <a:p>
          <a:endParaRPr lang="zh-TW" altLang="en-US"/>
        </a:p>
      </dgm:t>
    </dgm:pt>
    <dgm:pt modelId="{D126F31E-B7C3-49B1-9357-6B71B08F1F9B}" type="pres">
      <dgm:prSet presAssocID="{EC694D06-7ADC-4252-A205-C1B0C37A506F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132D3D-307C-4C20-8F4C-0B527FFF770A}" type="pres">
      <dgm:prSet presAssocID="{1C1A061F-3553-44C2-ABC9-9D9F721D8523}" presName="sibTrans" presStyleLbl="sibTrans2D1" presStyleIdx="1" presStyleCnt="9"/>
      <dgm:spPr/>
      <dgm:t>
        <a:bodyPr/>
        <a:lstStyle/>
        <a:p>
          <a:endParaRPr lang="zh-TW" altLang="en-US"/>
        </a:p>
      </dgm:t>
    </dgm:pt>
    <dgm:pt modelId="{08A8F6FB-9468-4F6C-8BFD-9222546A010C}" type="pres">
      <dgm:prSet presAssocID="{1C1A061F-3553-44C2-ABC9-9D9F721D8523}" presName="connectorText" presStyleLbl="sibTrans2D1" presStyleIdx="1" presStyleCnt="9"/>
      <dgm:spPr/>
      <dgm:t>
        <a:bodyPr/>
        <a:lstStyle/>
        <a:p>
          <a:endParaRPr lang="zh-TW" altLang="en-US"/>
        </a:p>
      </dgm:t>
    </dgm:pt>
    <dgm:pt modelId="{FE88498C-AAC3-4166-8A52-50D017A47EB0}" type="pres">
      <dgm:prSet presAssocID="{E739A60D-E596-441A-9BBB-37FE05109DDA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9CA779-71FF-4504-A1AF-98ADDCD03C03}" type="pres">
      <dgm:prSet presAssocID="{F83D16EC-1C98-4687-96A4-6262845BD15C}" presName="sibTrans" presStyleLbl="sibTrans2D1" presStyleIdx="2" presStyleCnt="9"/>
      <dgm:spPr/>
      <dgm:t>
        <a:bodyPr/>
        <a:lstStyle/>
        <a:p>
          <a:endParaRPr lang="zh-TW" altLang="en-US"/>
        </a:p>
      </dgm:t>
    </dgm:pt>
    <dgm:pt modelId="{B82C145F-5EDA-412E-AEC2-65F25A151921}" type="pres">
      <dgm:prSet presAssocID="{F83D16EC-1C98-4687-96A4-6262845BD15C}" presName="connectorText" presStyleLbl="sibTrans2D1" presStyleIdx="2" presStyleCnt="9"/>
      <dgm:spPr/>
      <dgm:t>
        <a:bodyPr/>
        <a:lstStyle/>
        <a:p>
          <a:endParaRPr lang="zh-TW" altLang="en-US"/>
        </a:p>
      </dgm:t>
    </dgm:pt>
    <dgm:pt modelId="{304D1623-14CE-470E-965E-1163C2B940DF}" type="pres">
      <dgm:prSet presAssocID="{365BC712-BAAF-4DCC-934E-A5535C6204BB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7B0594-CD63-4D10-B63A-48280D47A306}" type="pres">
      <dgm:prSet presAssocID="{855075A5-E70B-4A71-B083-FC7996E9E2CF}" presName="sibTrans" presStyleLbl="sibTrans2D1" presStyleIdx="3" presStyleCnt="9"/>
      <dgm:spPr/>
      <dgm:t>
        <a:bodyPr/>
        <a:lstStyle/>
        <a:p>
          <a:endParaRPr lang="zh-TW" altLang="en-US"/>
        </a:p>
      </dgm:t>
    </dgm:pt>
    <dgm:pt modelId="{CFC1D420-A45B-479E-AE7D-42934D21E02D}" type="pres">
      <dgm:prSet presAssocID="{855075A5-E70B-4A71-B083-FC7996E9E2CF}" presName="connectorText" presStyleLbl="sibTrans2D1" presStyleIdx="3" presStyleCnt="9"/>
      <dgm:spPr/>
      <dgm:t>
        <a:bodyPr/>
        <a:lstStyle/>
        <a:p>
          <a:endParaRPr lang="zh-TW" altLang="en-US"/>
        </a:p>
      </dgm:t>
    </dgm:pt>
    <dgm:pt modelId="{505701D7-4D47-49E2-A197-7674B20A3E22}" type="pres">
      <dgm:prSet presAssocID="{E651DE24-67EA-4CA5-93B5-AF6ADD257771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DB8042-FDC4-47AB-8DA5-D379B7ACA39E}" type="pres">
      <dgm:prSet presAssocID="{F88D05AF-1A6B-48FF-84AE-861D8EC7806A}" presName="sibTrans" presStyleLbl="sibTrans2D1" presStyleIdx="4" presStyleCnt="9"/>
      <dgm:spPr/>
      <dgm:t>
        <a:bodyPr/>
        <a:lstStyle/>
        <a:p>
          <a:endParaRPr lang="zh-TW" altLang="en-US"/>
        </a:p>
      </dgm:t>
    </dgm:pt>
    <dgm:pt modelId="{08338BF9-901A-4F1C-9F97-A3849D57C2A6}" type="pres">
      <dgm:prSet presAssocID="{F88D05AF-1A6B-48FF-84AE-861D8EC7806A}" presName="connectorText" presStyleLbl="sibTrans2D1" presStyleIdx="4" presStyleCnt="9"/>
      <dgm:spPr/>
      <dgm:t>
        <a:bodyPr/>
        <a:lstStyle/>
        <a:p>
          <a:endParaRPr lang="zh-TW" altLang="en-US"/>
        </a:p>
      </dgm:t>
    </dgm:pt>
    <dgm:pt modelId="{5AFF6997-428C-46A6-AF9C-44675A436943}" type="pres">
      <dgm:prSet presAssocID="{F55F6662-AB55-457E-B28E-7A90C5C8459E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755B8E-3944-4926-AA65-095160AD2157}" type="pres">
      <dgm:prSet presAssocID="{541955A8-31CD-45DC-A9F4-077CEA64FF6B}" presName="sibTrans" presStyleLbl="sibTrans2D1" presStyleIdx="5" presStyleCnt="9"/>
      <dgm:spPr/>
      <dgm:t>
        <a:bodyPr/>
        <a:lstStyle/>
        <a:p>
          <a:endParaRPr lang="zh-TW" altLang="en-US"/>
        </a:p>
      </dgm:t>
    </dgm:pt>
    <dgm:pt modelId="{FD867874-72C1-4F30-B775-1ED87F0D2DF2}" type="pres">
      <dgm:prSet presAssocID="{541955A8-31CD-45DC-A9F4-077CEA64FF6B}" presName="connectorText" presStyleLbl="sibTrans2D1" presStyleIdx="5" presStyleCnt="9"/>
      <dgm:spPr/>
      <dgm:t>
        <a:bodyPr/>
        <a:lstStyle/>
        <a:p>
          <a:endParaRPr lang="zh-TW" altLang="en-US"/>
        </a:p>
      </dgm:t>
    </dgm:pt>
    <dgm:pt modelId="{45A77E0E-5056-4CDE-949A-C0BE079251EC}" type="pres">
      <dgm:prSet presAssocID="{9DFB8224-5864-4E31-86D2-4BEB1637817E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11CDE8-C3BF-4FDB-BC14-FD36B9E64701}" type="pres">
      <dgm:prSet presAssocID="{DDC69C06-1538-471D-8015-16A7EDE964FD}" presName="sibTrans" presStyleLbl="sibTrans2D1" presStyleIdx="6" presStyleCnt="9"/>
      <dgm:spPr/>
      <dgm:t>
        <a:bodyPr/>
        <a:lstStyle/>
        <a:p>
          <a:endParaRPr lang="zh-TW" altLang="en-US"/>
        </a:p>
      </dgm:t>
    </dgm:pt>
    <dgm:pt modelId="{2873F62E-8554-424B-88B9-53159F401941}" type="pres">
      <dgm:prSet presAssocID="{DDC69C06-1538-471D-8015-16A7EDE964FD}" presName="connectorText" presStyleLbl="sibTrans2D1" presStyleIdx="6" presStyleCnt="9"/>
      <dgm:spPr/>
      <dgm:t>
        <a:bodyPr/>
        <a:lstStyle/>
        <a:p>
          <a:endParaRPr lang="zh-TW" altLang="en-US"/>
        </a:p>
      </dgm:t>
    </dgm:pt>
    <dgm:pt modelId="{D699AC48-43D2-469F-9EE1-180729E83121}" type="pres">
      <dgm:prSet presAssocID="{1BEF6DBB-5A18-4B4C-9951-992D965BC9D2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335210-AB39-4608-A745-DBC877342DEA}" type="pres">
      <dgm:prSet presAssocID="{5FB21752-8C8D-4FA1-A530-7832CED032D5}" presName="sibTrans" presStyleLbl="sibTrans2D1" presStyleIdx="7" presStyleCnt="9"/>
      <dgm:spPr/>
      <dgm:t>
        <a:bodyPr/>
        <a:lstStyle/>
        <a:p>
          <a:endParaRPr lang="zh-TW" altLang="en-US"/>
        </a:p>
      </dgm:t>
    </dgm:pt>
    <dgm:pt modelId="{27F14544-F56F-4D27-BBD6-893A0DA216C1}" type="pres">
      <dgm:prSet presAssocID="{5FB21752-8C8D-4FA1-A530-7832CED032D5}" presName="connectorText" presStyleLbl="sibTrans2D1" presStyleIdx="7" presStyleCnt="9"/>
      <dgm:spPr/>
      <dgm:t>
        <a:bodyPr/>
        <a:lstStyle/>
        <a:p>
          <a:endParaRPr lang="zh-TW" altLang="en-US"/>
        </a:p>
      </dgm:t>
    </dgm:pt>
    <dgm:pt modelId="{E64BE11E-4F3C-4331-883C-8C60A67A9B5E}" type="pres">
      <dgm:prSet presAssocID="{D5DEB98D-F374-4123-A565-24A660AC2314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B9317E-01B6-4699-AF73-724B212609A9}" type="pres">
      <dgm:prSet presAssocID="{6EB51201-6869-4C70-B640-0AC7F7ED97B3}" presName="sibTrans" presStyleLbl="sibTrans2D1" presStyleIdx="8" presStyleCnt="9"/>
      <dgm:spPr/>
      <dgm:t>
        <a:bodyPr/>
        <a:lstStyle/>
        <a:p>
          <a:endParaRPr lang="zh-TW" altLang="en-US"/>
        </a:p>
      </dgm:t>
    </dgm:pt>
    <dgm:pt modelId="{85EA0EEF-651B-4F4B-9CB9-2DFBDE82E170}" type="pres">
      <dgm:prSet presAssocID="{6EB51201-6869-4C70-B640-0AC7F7ED97B3}" presName="connectorText" presStyleLbl="sibTrans2D1" presStyleIdx="8" presStyleCnt="9"/>
      <dgm:spPr/>
      <dgm:t>
        <a:bodyPr/>
        <a:lstStyle/>
        <a:p>
          <a:endParaRPr lang="zh-TW" altLang="en-US"/>
        </a:p>
      </dgm:t>
    </dgm:pt>
    <dgm:pt modelId="{E3CE005D-87D8-404B-B7EB-448C77BFA638}" type="pres">
      <dgm:prSet presAssocID="{63003B30-2B70-4F64-9527-A419FB23A728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FB968DB-C68C-4957-ACBC-381BA5BEA7C5}" type="presOf" srcId="{E739A60D-E596-441A-9BBB-37FE05109DDA}" destId="{FE88498C-AAC3-4166-8A52-50D017A47EB0}" srcOrd="0" destOrd="0" presId="urn:microsoft.com/office/officeart/2005/8/layout/process5"/>
    <dgm:cxn modelId="{05A667C7-377D-46EB-AF87-064C6B6AC7BE}" type="presOf" srcId="{D5DEB98D-F374-4123-A565-24A660AC2314}" destId="{E64BE11E-4F3C-4331-883C-8C60A67A9B5E}" srcOrd="0" destOrd="0" presId="urn:microsoft.com/office/officeart/2005/8/layout/process5"/>
    <dgm:cxn modelId="{47D59C82-8489-4CBF-B846-49DE2961D59B}" type="presOf" srcId="{507A74E5-A038-4F31-A3D3-4D90BC4A2915}" destId="{E3A3C260-05E0-4090-BCE9-E8465A0A6389}" srcOrd="0" destOrd="0" presId="urn:microsoft.com/office/officeart/2005/8/layout/process5"/>
    <dgm:cxn modelId="{A92CF4A1-5085-47E0-B395-D5E662F1C00C}" srcId="{DB9297B6-4C87-47B3-A6E7-5B6A895AA099}" destId="{63003B30-2B70-4F64-9527-A419FB23A728}" srcOrd="9" destOrd="0" parTransId="{DCA4B80C-2134-4294-A559-9E5665FB7EC0}" sibTransId="{8F8D7DFE-A8DF-4AE3-AB31-6EF2F8C1DCF7}"/>
    <dgm:cxn modelId="{DD78ABC5-8478-4B4D-BC10-476B63806DC7}" type="presOf" srcId="{DDC69C06-1538-471D-8015-16A7EDE964FD}" destId="{7511CDE8-C3BF-4FDB-BC14-FD36B9E64701}" srcOrd="0" destOrd="0" presId="urn:microsoft.com/office/officeart/2005/8/layout/process5"/>
    <dgm:cxn modelId="{5B0F6CDC-C801-4F1C-AAE2-D0E8B23FB175}" type="presOf" srcId="{DDC69C06-1538-471D-8015-16A7EDE964FD}" destId="{2873F62E-8554-424B-88B9-53159F401941}" srcOrd="1" destOrd="0" presId="urn:microsoft.com/office/officeart/2005/8/layout/process5"/>
    <dgm:cxn modelId="{88AB2A46-8682-4659-B716-E41EA4BEA032}" type="presOf" srcId="{DB9297B6-4C87-47B3-A6E7-5B6A895AA099}" destId="{6A574AF2-A35B-49A3-87DE-939583F7414B}" srcOrd="0" destOrd="0" presId="urn:microsoft.com/office/officeart/2005/8/layout/process5"/>
    <dgm:cxn modelId="{0932A0FD-D07E-4AD3-969D-C2F47AD916F0}" type="presOf" srcId="{F88D05AF-1A6B-48FF-84AE-861D8EC7806A}" destId="{63DB8042-FDC4-47AB-8DA5-D379B7ACA39E}" srcOrd="0" destOrd="0" presId="urn:microsoft.com/office/officeart/2005/8/layout/process5"/>
    <dgm:cxn modelId="{DD4EC650-207C-477D-AF9A-235277C27D05}" type="presOf" srcId="{855075A5-E70B-4A71-B083-FC7996E9E2CF}" destId="{607B0594-CD63-4D10-B63A-48280D47A306}" srcOrd="0" destOrd="0" presId="urn:microsoft.com/office/officeart/2005/8/layout/process5"/>
    <dgm:cxn modelId="{C2D0284B-F92C-49A9-9682-994A6E2B3D10}" type="presOf" srcId="{5FB21752-8C8D-4FA1-A530-7832CED032D5}" destId="{36335210-AB39-4608-A745-DBC877342DEA}" srcOrd="0" destOrd="0" presId="urn:microsoft.com/office/officeart/2005/8/layout/process5"/>
    <dgm:cxn modelId="{FEA4D462-D8AF-4557-9E22-DF4B75197FA4}" srcId="{DB9297B6-4C87-47B3-A6E7-5B6A895AA099}" destId="{F55F6662-AB55-457E-B28E-7A90C5C8459E}" srcOrd="5" destOrd="0" parTransId="{3BFD3278-9FB7-4544-B604-77B777FB6480}" sibTransId="{541955A8-31CD-45DC-A9F4-077CEA64FF6B}"/>
    <dgm:cxn modelId="{AD8E5629-3FF2-4C94-83BB-F5F08D919AEF}" type="presOf" srcId="{507A74E5-A038-4F31-A3D3-4D90BC4A2915}" destId="{052AB6D5-6FFC-40B0-9C95-E00DFB08FC0C}" srcOrd="1" destOrd="0" presId="urn:microsoft.com/office/officeart/2005/8/layout/process5"/>
    <dgm:cxn modelId="{78B377F8-1EEB-42DD-BE67-51786E358C46}" type="presOf" srcId="{1C1A061F-3553-44C2-ABC9-9D9F721D8523}" destId="{08A8F6FB-9468-4F6C-8BFD-9222546A010C}" srcOrd="1" destOrd="0" presId="urn:microsoft.com/office/officeart/2005/8/layout/process5"/>
    <dgm:cxn modelId="{A17E854E-7F18-46EF-8CA3-9E96D3F9A149}" type="presOf" srcId="{541955A8-31CD-45DC-A9F4-077CEA64FF6B}" destId="{D6755B8E-3944-4926-AA65-095160AD2157}" srcOrd="0" destOrd="0" presId="urn:microsoft.com/office/officeart/2005/8/layout/process5"/>
    <dgm:cxn modelId="{177A0407-2708-45ED-B845-2C842DA5EB47}" srcId="{DB9297B6-4C87-47B3-A6E7-5B6A895AA099}" destId="{9DFB8224-5864-4E31-86D2-4BEB1637817E}" srcOrd="6" destOrd="0" parTransId="{766FC598-EC9E-4D2D-9812-2960CD4B4DC9}" sibTransId="{DDC69C06-1538-471D-8015-16A7EDE964FD}"/>
    <dgm:cxn modelId="{CB0EFBAA-BFD8-4820-86DF-9ABAE58D282E}" type="presOf" srcId="{F88D05AF-1A6B-48FF-84AE-861D8EC7806A}" destId="{08338BF9-901A-4F1C-9F97-A3849D57C2A6}" srcOrd="1" destOrd="0" presId="urn:microsoft.com/office/officeart/2005/8/layout/process5"/>
    <dgm:cxn modelId="{5ACE2D44-8A13-484A-8247-7E4F19556C0D}" srcId="{DB9297B6-4C87-47B3-A6E7-5B6A895AA099}" destId="{E651DE24-67EA-4CA5-93B5-AF6ADD257771}" srcOrd="4" destOrd="0" parTransId="{95290F65-C7F9-4940-86D3-46507BF7782C}" sibTransId="{F88D05AF-1A6B-48FF-84AE-861D8EC7806A}"/>
    <dgm:cxn modelId="{3C0A5826-B878-44BF-8720-C25B6A9AEEAB}" type="presOf" srcId="{6EB51201-6869-4C70-B640-0AC7F7ED97B3}" destId="{85EA0EEF-651B-4F4B-9CB9-2DFBDE82E170}" srcOrd="1" destOrd="0" presId="urn:microsoft.com/office/officeart/2005/8/layout/process5"/>
    <dgm:cxn modelId="{B652B261-1E6E-48B7-B872-F80D3C8EF2EA}" type="presOf" srcId="{6EB51201-6869-4C70-B640-0AC7F7ED97B3}" destId="{80B9317E-01B6-4699-AF73-724B212609A9}" srcOrd="0" destOrd="0" presId="urn:microsoft.com/office/officeart/2005/8/layout/process5"/>
    <dgm:cxn modelId="{8FE70DF7-01C3-4F02-9A42-A6FF912E6A4B}" type="presOf" srcId="{1BEF6DBB-5A18-4B4C-9951-992D965BC9D2}" destId="{D699AC48-43D2-469F-9EE1-180729E83121}" srcOrd="0" destOrd="0" presId="urn:microsoft.com/office/officeart/2005/8/layout/process5"/>
    <dgm:cxn modelId="{A7D84D4F-2A93-47BB-BA11-EDAD1BA7C15D}" type="presOf" srcId="{5FB21752-8C8D-4FA1-A530-7832CED032D5}" destId="{27F14544-F56F-4D27-BBD6-893A0DA216C1}" srcOrd="1" destOrd="0" presId="urn:microsoft.com/office/officeart/2005/8/layout/process5"/>
    <dgm:cxn modelId="{B87A9801-E550-4654-97A8-455D6115CA8E}" type="presOf" srcId="{F55F6662-AB55-457E-B28E-7A90C5C8459E}" destId="{5AFF6997-428C-46A6-AF9C-44675A436943}" srcOrd="0" destOrd="0" presId="urn:microsoft.com/office/officeart/2005/8/layout/process5"/>
    <dgm:cxn modelId="{A014A9BF-C22B-48A0-A330-D3E4F7F520F3}" type="presOf" srcId="{855075A5-E70B-4A71-B083-FC7996E9E2CF}" destId="{CFC1D420-A45B-479E-AE7D-42934D21E02D}" srcOrd="1" destOrd="0" presId="urn:microsoft.com/office/officeart/2005/8/layout/process5"/>
    <dgm:cxn modelId="{36186076-F2B9-4B83-AB34-1967CCBD74EA}" type="presOf" srcId="{E651DE24-67EA-4CA5-93B5-AF6ADD257771}" destId="{505701D7-4D47-49E2-A197-7674B20A3E22}" srcOrd="0" destOrd="0" presId="urn:microsoft.com/office/officeart/2005/8/layout/process5"/>
    <dgm:cxn modelId="{EB0A28A4-0B7D-4616-905E-474E14350B13}" type="presOf" srcId="{EC694D06-7ADC-4252-A205-C1B0C37A506F}" destId="{D126F31E-B7C3-49B1-9357-6B71B08F1F9B}" srcOrd="0" destOrd="0" presId="urn:microsoft.com/office/officeart/2005/8/layout/process5"/>
    <dgm:cxn modelId="{CD63AE0B-3A6A-40B8-AE14-E9125F31FE90}" type="presOf" srcId="{F83D16EC-1C98-4687-96A4-6262845BD15C}" destId="{B82C145F-5EDA-412E-AEC2-65F25A151921}" srcOrd="1" destOrd="0" presId="urn:microsoft.com/office/officeart/2005/8/layout/process5"/>
    <dgm:cxn modelId="{15B425EB-FC76-4BD1-943D-B01C1274FAF6}" srcId="{DB9297B6-4C87-47B3-A6E7-5B6A895AA099}" destId="{EC694D06-7ADC-4252-A205-C1B0C37A506F}" srcOrd="1" destOrd="0" parTransId="{141040A5-A541-40D8-BF50-6598F9D1645F}" sibTransId="{1C1A061F-3553-44C2-ABC9-9D9F721D8523}"/>
    <dgm:cxn modelId="{47994301-CAD7-441D-8859-42443C2F0DA8}" srcId="{DB9297B6-4C87-47B3-A6E7-5B6A895AA099}" destId="{1BEF6DBB-5A18-4B4C-9951-992D965BC9D2}" srcOrd="7" destOrd="0" parTransId="{7A0950AE-24A1-463C-B105-8A35B7A77B87}" sibTransId="{5FB21752-8C8D-4FA1-A530-7832CED032D5}"/>
    <dgm:cxn modelId="{8175B4F7-190E-4C72-83F3-F299BC48A0AC}" type="presOf" srcId="{365BC712-BAAF-4DCC-934E-A5535C6204BB}" destId="{304D1623-14CE-470E-965E-1163C2B940DF}" srcOrd="0" destOrd="0" presId="urn:microsoft.com/office/officeart/2005/8/layout/process5"/>
    <dgm:cxn modelId="{654D1F51-2554-4D1D-976C-E8BA04031F01}" type="presOf" srcId="{9DFB8224-5864-4E31-86D2-4BEB1637817E}" destId="{45A77E0E-5056-4CDE-949A-C0BE079251EC}" srcOrd="0" destOrd="0" presId="urn:microsoft.com/office/officeart/2005/8/layout/process5"/>
    <dgm:cxn modelId="{2E87E1DB-2DE5-4EEF-9BD7-4BF67480B066}" type="presOf" srcId="{63003B30-2B70-4F64-9527-A419FB23A728}" destId="{E3CE005D-87D8-404B-B7EB-448C77BFA638}" srcOrd="0" destOrd="0" presId="urn:microsoft.com/office/officeart/2005/8/layout/process5"/>
    <dgm:cxn modelId="{C640CA09-CA27-476E-8E04-1ACDA634A26A}" srcId="{DB9297B6-4C87-47B3-A6E7-5B6A895AA099}" destId="{D5DEB98D-F374-4123-A565-24A660AC2314}" srcOrd="8" destOrd="0" parTransId="{16CA5D99-2390-4AFC-878D-F4138C8EAAAA}" sibTransId="{6EB51201-6869-4C70-B640-0AC7F7ED97B3}"/>
    <dgm:cxn modelId="{8240A329-FB64-468D-BF5F-4DE00B4F2988}" type="presOf" srcId="{F83D16EC-1C98-4687-96A4-6262845BD15C}" destId="{F89CA779-71FF-4504-A1AF-98ADDCD03C03}" srcOrd="0" destOrd="0" presId="urn:microsoft.com/office/officeart/2005/8/layout/process5"/>
    <dgm:cxn modelId="{53494EB8-D9AB-4B92-B59C-6AC95189F939}" srcId="{DB9297B6-4C87-47B3-A6E7-5B6A895AA099}" destId="{BBC2CBC3-D9FF-479C-9CEA-46277E7B20F7}" srcOrd="0" destOrd="0" parTransId="{03EBC28B-351E-47A0-B00C-C016EB5DFC70}" sibTransId="{507A74E5-A038-4F31-A3D3-4D90BC4A2915}"/>
    <dgm:cxn modelId="{8E165D92-26F9-4762-9260-84FD2E82ABF7}" srcId="{DB9297B6-4C87-47B3-A6E7-5B6A895AA099}" destId="{365BC712-BAAF-4DCC-934E-A5535C6204BB}" srcOrd="3" destOrd="0" parTransId="{24ECF540-0A29-4E4F-B4B6-C1F7B20A5DC9}" sibTransId="{855075A5-E70B-4A71-B083-FC7996E9E2CF}"/>
    <dgm:cxn modelId="{8B06825D-FA02-42B6-80D6-8C5F5CC01524}" type="presOf" srcId="{1C1A061F-3553-44C2-ABC9-9D9F721D8523}" destId="{FA132D3D-307C-4C20-8F4C-0B527FFF770A}" srcOrd="0" destOrd="0" presId="urn:microsoft.com/office/officeart/2005/8/layout/process5"/>
    <dgm:cxn modelId="{762ED675-F462-4E50-9660-6F682E7627A6}" type="presOf" srcId="{BBC2CBC3-D9FF-479C-9CEA-46277E7B20F7}" destId="{81A87665-C1CB-41FB-B0E7-2337DFB360CC}" srcOrd="0" destOrd="0" presId="urn:microsoft.com/office/officeart/2005/8/layout/process5"/>
    <dgm:cxn modelId="{98F91B5D-2674-4548-A8E1-EB171638C319}" srcId="{DB9297B6-4C87-47B3-A6E7-5B6A895AA099}" destId="{E739A60D-E596-441A-9BBB-37FE05109DDA}" srcOrd="2" destOrd="0" parTransId="{BAB32DF3-3906-4290-AA1F-785012065E3F}" sibTransId="{F83D16EC-1C98-4687-96A4-6262845BD15C}"/>
    <dgm:cxn modelId="{F258E845-CD99-4D53-8628-540790A9E9BE}" type="presOf" srcId="{541955A8-31CD-45DC-A9F4-077CEA64FF6B}" destId="{FD867874-72C1-4F30-B775-1ED87F0D2DF2}" srcOrd="1" destOrd="0" presId="urn:microsoft.com/office/officeart/2005/8/layout/process5"/>
    <dgm:cxn modelId="{224E2996-2D09-4A46-A29C-356214C83E6D}" type="presParOf" srcId="{6A574AF2-A35B-49A3-87DE-939583F7414B}" destId="{81A87665-C1CB-41FB-B0E7-2337DFB360CC}" srcOrd="0" destOrd="0" presId="urn:microsoft.com/office/officeart/2005/8/layout/process5"/>
    <dgm:cxn modelId="{6C38FFA0-2998-4C42-9561-A3C2FB74376E}" type="presParOf" srcId="{6A574AF2-A35B-49A3-87DE-939583F7414B}" destId="{E3A3C260-05E0-4090-BCE9-E8465A0A6389}" srcOrd="1" destOrd="0" presId="urn:microsoft.com/office/officeart/2005/8/layout/process5"/>
    <dgm:cxn modelId="{782C4CA4-43BB-451A-8156-3AB3CFC5FB0D}" type="presParOf" srcId="{E3A3C260-05E0-4090-BCE9-E8465A0A6389}" destId="{052AB6D5-6FFC-40B0-9C95-E00DFB08FC0C}" srcOrd="0" destOrd="0" presId="urn:microsoft.com/office/officeart/2005/8/layout/process5"/>
    <dgm:cxn modelId="{E1E2A3B3-746E-4841-8492-11EA9EC8E7CA}" type="presParOf" srcId="{6A574AF2-A35B-49A3-87DE-939583F7414B}" destId="{D126F31E-B7C3-49B1-9357-6B71B08F1F9B}" srcOrd="2" destOrd="0" presId="urn:microsoft.com/office/officeart/2005/8/layout/process5"/>
    <dgm:cxn modelId="{25BF0997-8836-4013-9C59-D0B5C5DACE7D}" type="presParOf" srcId="{6A574AF2-A35B-49A3-87DE-939583F7414B}" destId="{FA132D3D-307C-4C20-8F4C-0B527FFF770A}" srcOrd="3" destOrd="0" presId="urn:microsoft.com/office/officeart/2005/8/layout/process5"/>
    <dgm:cxn modelId="{138506BF-6F76-4EBF-B266-14EF49B197EB}" type="presParOf" srcId="{FA132D3D-307C-4C20-8F4C-0B527FFF770A}" destId="{08A8F6FB-9468-4F6C-8BFD-9222546A010C}" srcOrd="0" destOrd="0" presId="urn:microsoft.com/office/officeart/2005/8/layout/process5"/>
    <dgm:cxn modelId="{2D268FCD-0260-4585-BA17-0C33F7C73BE3}" type="presParOf" srcId="{6A574AF2-A35B-49A3-87DE-939583F7414B}" destId="{FE88498C-AAC3-4166-8A52-50D017A47EB0}" srcOrd="4" destOrd="0" presId="urn:microsoft.com/office/officeart/2005/8/layout/process5"/>
    <dgm:cxn modelId="{FC0060DD-4778-42B7-BE5E-5E8CC8F7F2E5}" type="presParOf" srcId="{6A574AF2-A35B-49A3-87DE-939583F7414B}" destId="{F89CA779-71FF-4504-A1AF-98ADDCD03C03}" srcOrd="5" destOrd="0" presId="urn:microsoft.com/office/officeart/2005/8/layout/process5"/>
    <dgm:cxn modelId="{73BDE874-D6FF-4328-B04B-6576E467B756}" type="presParOf" srcId="{F89CA779-71FF-4504-A1AF-98ADDCD03C03}" destId="{B82C145F-5EDA-412E-AEC2-65F25A151921}" srcOrd="0" destOrd="0" presId="urn:microsoft.com/office/officeart/2005/8/layout/process5"/>
    <dgm:cxn modelId="{559BDD3E-DDEA-443D-A854-6B75C87C3492}" type="presParOf" srcId="{6A574AF2-A35B-49A3-87DE-939583F7414B}" destId="{304D1623-14CE-470E-965E-1163C2B940DF}" srcOrd="6" destOrd="0" presId="urn:microsoft.com/office/officeart/2005/8/layout/process5"/>
    <dgm:cxn modelId="{75B72589-9A43-444A-890E-38E057179DA2}" type="presParOf" srcId="{6A574AF2-A35B-49A3-87DE-939583F7414B}" destId="{607B0594-CD63-4D10-B63A-48280D47A306}" srcOrd="7" destOrd="0" presId="urn:microsoft.com/office/officeart/2005/8/layout/process5"/>
    <dgm:cxn modelId="{BDC9347C-36A2-44D4-9156-FB80EB84E2DB}" type="presParOf" srcId="{607B0594-CD63-4D10-B63A-48280D47A306}" destId="{CFC1D420-A45B-479E-AE7D-42934D21E02D}" srcOrd="0" destOrd="0" presId="urn:microsoft.com/office/officeart/2005/8/layout/process5"/>
    <dgm:cxn modelId="{1B010488-B554-4636-A44B-65D88F763134}" type="presParOf" srcId="{6A574AF2-A35B-49A3-87DE-939583F7414B}" destId="{505701D7-4D47-49E2-A197-7674B20A3E22}" srcOrd="8" destOrd="0" presId="urn:microsoft.com/office/officeart/2005/8/layout/process5"/>
    <dgm:cxn modelId="{1968D14C-C311-461A-8EE8-027D2F372441}" type="presParOf" srcId="{6A574AF2-A35B-49A3-87DE-939583F7414B}" destId="{63DB8042-FDC4-47AB-8DA5-D379B7ACA39E}" srcOrd="9" destOrd="0" presId="urn:microsoft.com/office/officeart/2005/8/layout/process5"/>
    <dgm:cxn modelId="{4078BE4C-CDE6-4149-B636-562C9A48A884}" type="presParOf" srcId="{63DB8042-FDC4-47AB-8DA5-D379B7ACA39E}" destId="{08338BF9-901A-4F1C-9F97-A3849D57C2A6}" srcOrd="0" destOrd="0" presId="urn:microsoft.com/office/officeart/2005/8/layout/process5"/>
    <dgm:cxn modelId="{B5FEC75E-2B3F-43DD-96AB-44F452F56D55}" type="presParOf" srcId="{6A574AF2-A35B-49A3-87DE-939583F7414B}" destId="{5AFF6997-428C-46A6-AF9C-44675A436943}" srcOrd="10" destOrd="0" presId="urn:microsoft.com/office/officeart/2005/8/layout/process5"/>
    <dgm:cxn modelId="{E33945F3-72FA-4707-8568-7D4ECDED79EF}" type="presParOf" srcId="{6A574AF2-A35B-49A3-87DE-939583F7414B}" destId="{D6755B8E-3944-4926-AA65-095160AD2157}" srcOrd="11" destOrd="0" presId="urn:microsoft.com/office/officeart/2005/8/layout/process5"/>
    <dgm:cxn modelId="{A0AD226A-7069-42E5-9A1C-DA3716299755}" type="presParOf" srcId="{D6755B8E-3944-4926-AA65-095160AD2157}" destId="{FD867874-72C1-4F30-B775-1ED87F0D2DF2}" srcOrd="0" destOrd="0" presId="urn:microsoft.com/office/officeart/2005/8/layout/process5"/>
    <dgm:cxn modelId="{EA55D9CB-9286-434D-8DD3-2E751FF47BC4}" type="presParOf" srcId="{6A574AF2-A35B-49A3-87DE-939583F7414B}" destId="{45A77E0E-5056-4CDE-949A-C0BE079251EC}" srcOrd="12" destOrd="0" presId="urn:microsoft.com/office/officeart/2005/8/layout/process5"/>
    <dgm:cxn modelId="{0A937082-54DF-4626-906B-134DD9926119}" type="presParOf" srcId="{6A574AF2-A35B-49A3-87DE-939583F7414B}" destId="{7511CDE8-C3BF-4FDB-BC14-FD36B9E64701}" srcOrd="13" destOrd="0" presId="urn:microsoft.com/office/officeart/2005/8/layout/process5"/>
    <dgm:cxn modelId="{0720588D-5D66-47DD-997B-D918CB6DB776}" type="presParOf" srcId="{7511CDE8-C3BF-4FDB-BC14-FD36B9E64701}" destId="{2873F62E-8554-424B-88B9-53159F401941}" srcOrd="0" destOrd="0" presId="urn:microsoft.com/office/officeart/2005/8/layout/process5"/>
    <dgm:cxn modelId="{6D39DC46-287D-42AB-8288-F4FA1246509B}" type="presParOf" srcId="{6A574AF2-A35B-49A3-87DE-939583F7414B}" destId="{D699AC48-43D2-469F-9EE1-180729E83121}" srcOrd="14" destOrd="0" presId="urn:microsoft.com/office/officeart/2005/8/layout/process5"/>
    <dgm:cxn modelId="{A56D0BE5-4597-4161-ADEE-EDDC6DDD3BCB}" type="presParOf" srcId="{6A574AF2-A35B-49A3-87DE-939583F7414B}" destId="{36335210-AB39-4608-A745-DBC877342DEA}" srcOrd="15" destOrd="0" presId="urn:microsoft.com/office/officeart/2005/8/layout/process5"/>
    <dgm:cxn modelId="{565AAE70-0F2D-403B-99AB-DE3FE0A3C219}" type="presParOf" srcId="{36335210-AB39-4608-A745-DBC877342DEA}" destId="{27F14544-F56F-4D27-BBD6-893A0DA216C1}" srcOrd="0" destOrd="0" presId="urn:microsoft.com/office/officeart/2005/8/layout/process5"/>
    <dgm:cxn modelId="{B45E7892-E7F7-40A4-AFC9-BB9D11A6A983}" type="presParOf" srcId="{6A574AF2-A35B-49A3-87DE-939583F7414B}" destId="{E64BE11E-4F3C-4331-883C-8C60A67A9B5E}" srcOrd="16" destOrd="0" presId="urn:microsoft.com/office/officeart/2005/8/layout/process5"/>
    <dgm:cxn modelId="{1DF48AA9-5683-4AAA-8C83-45EBF32DE209}" type="presParOf" srcId="{6A574AF2-A35B-49A3-87DE-939583F7414B}" destId="{80B9317E-01B6-4699-AF73-724B212609A9}" srcOrd="17" destOrd="0" presId="urn:microsoft.com/office/officeart/2005/8/layout/process5"/>
    <dgm:cxn modelId="{49410E41-2350-4EC9-B9A6-AAD8A34E6535}" type="presParOf" srcId="{80B9317E-01B6-4699-AF73-724B212609A9}" destId="{85EA0EEF-651B-4F4B-9CB9-2DFBDE82E170}" srcOrd="0" destOrd="0" presId="urn:microsoft.com/office/officeart/2005/8/layout/process5"/>
    <dgm:cxn modelId="{CF7FC03E-A9CD-4E24-B381-7AD5F9669FEA}" type="presParOf" srcId="{6A574AF2-A35B-49A3-87DE-939583F7414B}" destId="{E3CE005D-87D8-404B-B7EB-448C77BFA638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87665-C1CB-41FB-B0E7-2337DFB360CC}">
      <dsp:nvSpPr>
        <dsp:cNvPr id="0" name=""/>
        <dsp:cNvSpPr/>
      </dsp:nvSpPr>
      <dsp:spPr>
        <a:xfrm>
          <a:off x="912413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A0"/>
            </a:gs>
            <a:gs pos="54000">
              <a:srgbClr val="00B0F0"/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8:30</a:t>
          </a:r>
          <a:r>
            <a:rPr lang="zh-TW" altLang="en-US" sz="2400" kern="1200" dirty="0" smtClean="0"/>
            <a:t>起床</a:t>
          </a:r>
          <a:endParaRPr lang="zh-TW" altLang="en-US" sz="2400" kern="1200" dirty="0"/>
        </a:p>
      </dsp:txBody>
      <dsp:txXfrm>
        <a:off x="941783" y="32345"/>
        <a:ext cx="1612562" cy="944041"/>
      </dsp:txXfrm>
    </dsp:sp>
    <dsp:sp modelId="{E3A3C260-05E0-4090-BCE9-E8465A0A6389}">
      <dsp:nvSpPr>
        <dsp:cNvPr id="0" name=""/>
        <dsp:cNvSpPr/>
      </dsp:nvSpPr>
      <dsp:spPr>
        <a:xfrm>
          <a:off x="2730790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30790" y="380021"/>
        <a:ext cx="248021" cy="248689"/>
      </dsp:txXfrm>
    </dsp:sp>
    <dsp:sp modelId="{D126F31E-B7C3-49B1-9357-6B71B08F1F9B}">
      <dsp:nvSpPr>
        <dsp:cNvPr id="0" name=""/>
        <dsp:cNvSpPr/>
      </dsp:nvSpPr>
      <dsp:spPr>
        <a:xfrm>
          <a:off x="3252236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4400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9:00</a:t>
          </a:r>
          <a:r>
            <a:rPr lang="zh-TW" altLang="en-US" sz="2400" kern="1200" dirty="0" smtClean="0"/>
            <a:t>出發</a:t>
          </a:r>
          <a:endParaRPr lang="zh-TW" altLang="en-US" sz="2400" kern="1200" dirty="0"/>
        </a:p>
      </dsp:txBody>
      <dsp:txXfrm>
        <a:off x="3281606" y="32345"/>
        <a:ext cx="1612562" cy="944041"/>
      </dsp:txXfrm>
    </dsp:sp>
    <dsp:sp modelId="{FA132D3D-307C-4C20-8F4C-0B527FFF770A}">
      <dsp:nvSpPr>
        <dsp:cNvPr id="0" name=""/>
        <dsp:cNvSpPr/>
      </dsp:nvSpPr>
      <dsp:spPr>
        <a:xfrm>
          <a:off x="5070614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299462"/>
            <a:satOff val="-5996"/>
            <a:lumOff val="2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4" y="380021"/>
        <a:ext cx="248021" cy="248689"/>
      </dsp:txXfrm>
    </dsp:sp>
    <dsp:sp modelId="{FE88498C-AAC3-4166-8A52-50D017A47EB0}">
      <dsp:nvSpPr>
        <dsp:cNvPr id="0" name=""/>
        <dsp:cNvSpPr/>
      </dsp:nvSpPr>
      <dsp:spPr>
        <a:xfrm>
          <a:off x="5592060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50"/>
            </a:gs>
            <a:gs pos="66000">
              <a:srgbClr val="92D050"/>
            </a:gs>
            <a:gs pos="100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叢林吼吼樹</a:t>
          </a:r>
          <a:endParaRPr lang="zh-TW" altLang="en-US" sz="2400" kern="1200" dirty="0"/>
        </a:p>
      </dsp:txBody>
      <dsp:txXfrm>
        <a:off x="5621430" y="32345"/>
        <a:ext cx="1612562" cy="944041"/>
      </dsp:txXfrm>
    </dsp:sp>
    <dsp:sp modelId="{F89CA779-71FF-4504-A1AF-98ADDCD03C03}">
      <dsp:nvSpPr>
        <dsp:cNvPr id="0" name=""/>
        <dsp:cNvSpPr/>
      </dsp:nvSpPr>
      <dsp:spPr>
        <a:xfrm>
          <a:off x="7410437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410437" y="380021"/>
        <a:ext cx="248021" cy="248689"/>
      </dsp:txXfrm>
    </dsp:sp>
    <dsp:sp modelId="{304D1623-14CE-470E-965E-1163C2B940DF}">
      <dsp:nvSpPr>
        <dsp:cNvPr id="0" name=""/>
        <dsp:cNvSpPr/>
      </dsp:nvSpPr>
      <dsp:spPr>
        <a:xfrm>
          <a:off x="7931884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3000">
              <a:schemeClr val="accent6">
                <a:lumMod val="40000"/>
                <a:lumOff val="60000"/>
              </a:schemeClr>
            </a:gs>
            <a:gs pos="27000">
              <a:srgbClr val="779F5D"/>
            </a:gs>
            <a:gs pos="71000">
              <a:schemeClr val="accent6">
                <a:lumMod val="75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碰碰車</a:t>
          </a:r>
          <a:endParaRPr lang="zh-TW" altLang="en-US" sz="2400" kern="1200" dirty="0"/>
        </a:p>
      </dsp:txBody>
      <dsp:txXfrm>
        <a:off x="7961254" y="32345"/>
        <a:ext cx="1612562" cy="944041"/>
      </dsp:txXfrm>
    </dsp:sp>
    <dsp:sp modelId="{607B0594-CD63-4D10-B63A-48280D47A306}">
      <dsp:nvSpPr>
        <dsp:cNvPr id="0" name=""/>
        <dsp:cNvSpPr/>
      </dsp:nvSpPr>
      <dsp:spPr>
        <a:xfrm rot="5400000">
          <a:off x="8590377" y="1122748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898385"/>
            <a:satOff val="-17988"/>
            <a:lumOff val="66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8643191" y="1152832"/>
        <a:ext cx="248689" cy="248021"/>
      </dsp:txXfrm>
    </dsp:sp>
    <dsp:sp modelId="{505701D7-4D47-49E2-A197-7674B20A3E22}">
      <dsp:nvSpPr>
        <dsp:cNvPr id="0" name=""/>
        <dsp:cNvSpPr/>
      </dsp:nvSpPr>
      <dsp:spPr>
        <a:xfrm>
          <a:off x="7931884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尋寶船</a:t>
          </a:r>
          <a:endParaRPr lang="zh-TW" altLang="en-US" sz="2400" kern="1200" dirty="0"/>
        </a:p>
      </dsp:txBody>
      <dsp:txXfrm>
        <a:off x="7961254" y="1703648"/>
        <a:ext cx="1612562" cy="944041"/>
      </dsp:txXfrm>
    </dsp:sp>
    <dsp:sp modelId="{63DB8042-FDC4-47AB-8DA5-D379B7ACA39E}">
      <dsp:nvSpPr>
        <dsp:cNvPr id="0" name=""/>
        <dsp:cNvSpPr/>
      </dsp:nvSpPr>
      <dsp:spPr>
        <a:xfrm rot="10800000">
          <a:off x="7430493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7536788" y="2051324"/>
        <a:ext cx="248021" cy="248689"/>
      </dsp:txXfrm>
    </dsp:sp>
    <dsp:sp modelId="{5AFF6997-428C-46A6-AF9C-44675A436943}">
      <dsp:nvSpPr>
        <dsp:cNvPr id="0" name=""/>
        <dsp:cNvSpPr/>
      </dsp:nvSpPr>
      <dsp:spPr>
        <a:xfrm>
          <a:off x="5592060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銀河號</a:t>
          </a:r>
          <a:endParaRPr lang="zh-TW" altLang="en-US" sz="2400" kern="1200" dirty="0"/>
        </a:p>
      </dsp:txBody>
      <dsp:txXfrm>
        <a:off x="5621430" y="1703648"/>
        <a:ext cx="1612562" cy="944041"/>
      </dsp:txXfrm>
    </dsp:sp>
    <dsp:sp modelId="{D6755B8E-3944-4926-AA65-095160AD2157}">
      <dsp:nvSpPr>
        <dsp:cNvPr id="0" name=""/>
        <dsp:cNvSpPr/>
      </dsp:nvSpPr>
      <dsp:spPr>
        <a:xfrm rot="10800000">
          <a:off x="5090669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497308"/>
            <a:satOff val="-29980"/>
            <a:lumOff val="11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5196964" y="2051324"/>
        <a:ext cx="248021" cy="248689"/>
      </dsp:txXfrm>
    </dsp:sp>
    <dsp:sp modelId="{45A77E0E-5056-4CDE-949A-C0BE079251EC}">
      <dsp:nvSpPr>
        <dsp:cNvPr id="0" name=""/>
        <dsp:cNvSpPr/>
      </dsp:nvSpPr>
      <dsp:spPr>
        <a:xfrm>
          <a:off x="3252236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44000">
              <a:schemeClr val="accent1">
                <a:lumMod val="75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12:00</a:t>
          </a:r>
          <a:r>
            <a:rPr lang="zh-TW" altLang="en-US" sz="2400" kern="1200" dirty="0" smtClean="0"/>
            <a:t>吃午餐</a:t>
          </a:r>
          <a:endParaRPr lang="zh-TW" altLang="en-US" sz="2400" kern="1200" dirty="0"/>
        </a:p>
      </dsp:txBody>
      <dsp:txXfrm>
        <a:off x="3281606" y="1703648"/>
        <a:ext cx="1612562" cy="944041"/>
      </dsp:txXfrm>
    </dsp:sp>
    <dsp:sp modelId="{7511CDE8-C3BF-4FDB-BC14-FD36B9E64701}">
      <dsp:nvSpPr>
        <dsp:cNvPr id="0" name=""/>
        <dsp:cNvSpPr/>
      </dsp:nvSpPr>
      <dsp:spPr>
        <a:xfrm rot="10800000">
          <a:off x="2750846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2857141" y="2051324"/>
        <a:ext cx="248021" cy="248689"/>
      </dsp:txXfrm>
    </dsp:sp>
    <dsp:sp modelId="{D699AC48-43D2-469F-9EE1-180729E83121}">
      <dsp:nvSpPr>
        <dsp:cNvPr id="0" name=""/>
        <dsp:cNvSpPr/>
      </dsp:nvSpPr>
      <dsp:spPr>
        <a:xfrm>
          <a:off x="912413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44000">
              <a:schemeClr val="accent1">
                <a:lumMod val="75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密室逃脫</a:t>
          </a:r>
          <a:endParaRPr lang="zh-TW" altLang="en-US" sz="2400" kern="1200" dirty="0"/>
        </a:p>
      </dsp:txBody>
      <dsp:txXfrm>
        <a:off x="941783" y="1703648"/>
        <a:ext cx="1612562" cy="944041"/>
      </dsp:txXfrm>
    </dsp:sp>
    <dsp:sp modelId="{36335210-AB39-4608-A745-DBC877342DEA}">
      <dsp:nvSpPr>
        <dsp:cNvPr id="0" name=""/>
        <dsp:cNvSpPr/>
      </dsp:nvSpPr>
      <dsp:spPr>
        <a:xfrm rot="5400000">
          <a:off x="1570906" y="279405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096231"/>
            <a:satOff val="-41972"/>
            <a:lumOff val="154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1623720" y="2824134"/>
        <a:ext cx="248689" cy="248021"/>
      </dsp:txXfrm>
    </dsp:sp>
    <dsp:sp modelId="{E64BE11E-4F3C-4331-883C-8C60A67A9B5E}">
      <dsp:nvSpPr>
        <dsp:cNvPr id="0" name=""/>
        <dsp:cNvSpPr/>
      </dsp:nvSpPr>
      <dsp:spPr>
        <a:xfrm>
          <a:off x="912413" y="3345580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47000">
              <a:srgbClr val="7030A0"/>
            </a:gs>
            <a:gs pos="97000">
              <a:schemeClr val="accent5">
                <a:lumMod val="60000"/>
                <a:lumOff val="4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咖啡杯</a:t>
          </a:r>
          <a:endParaRPr lang="zh-TW" altLang="en-US" sz="2400" kern="1200" dirty="0"/>
        </a:p>
      </dsp:txBody>
      <dsp:txXfrm>
        <a:off x="941783" y="3374950"/>
        <a:ext cx="1612562" cy="944041"/>
      </dsp:txXfrm>
    </dsp:sp>
    <dsp:sp modelId="{80B9317E-01B6-4699-AF73-724B212609A9}">
      <dsp:nvSpPr>
        <dsp:cNvPr id="0" name=""/>
        <dsp:cNvSpPr/>
      </dsp:nvSpPr>
      <dsp:spPr>
        <a:xfrm>
          <a:off x="2730790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30790" y="3722627"/>
        <a:ext cx="248021" cy="248689"/>
      </dsp:txXfrm>
    </dsp:sp>
    <dsp:sp modelId="{E3CE005D-87D8-404B-B7EB-448C77BFA638}">
      <dsp:nvSpPr>
        <dsp:cNvPr id="0" name=""/>
        <dsp:cNvSpPr/>
      </dsp:nvSpPr>
      <dsp:spPr>
        <a:xfrm>
          <a:off x="3252236" y="3345580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47000">
              <a:srgbClr val="00B0F0"/>
            </a:gs>
            <a:gs pos="0">
              <a:srgbClr val="FFFF00"/>
            </a:gs>
            <a:gs pos="100000">
              <a:srgbClr val="7030A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16:00</a:t>
          </a:r>
          <a:r>
            <a:rPr lang="zh-TW" altLang="en-US" sz="2400" kern="1200" dirty="0" smtClean="0"/>
            <a:t>回家</a:t>
          </a:r>
          <a:endParaRPr lang="zh-TW" altLang="en-US" sz="2400" kern="1200" dirty="0"/>
        </a:p>
      </dsp:txBody>
      <dsp:txXfrm>
        <a:off x="3281606" y="3374950"/>
        <a:ext cx="1612562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64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670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14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45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12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49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68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76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4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3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62144-CC2F-4D85-BF05-F89A827E75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4C0BD-3AF9-4C25-8DBE-AE0606EBBC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50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7030A0"/>
            </a:gs>
            <a:gs pos="58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作者</a:t>
            </a:r>
            <a:r>
              <a:rPr lang="en-US" altLang="zh-TW" sz="4400" dirty="0" smtClean="0"/>
              <a:t>:</a:t>
            </a:r>
            <a:r>
              <a:rPr lang="zh-TW" altLang="en-US" sz="4400" dirty="0" smtClean="0"/>
              <a:t>若涵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15552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FFFF00"/>
            </a:gs>
            <a:gs pos="44000">
              <a:srgbClr val="0070C0"/>
            </a:gs>
            <a:gs pos="78000">
              <a:srgbClr val="D2E36A"/>
            </a:gs>
            <a:gs pos="60546">
              <a:srgbClr val="63A697"/>
            </a:gs>
            <a:gs pos="21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5845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44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5">
                <a:lumMod val="60000"/>
                <a:lumOff val="40000"/>
              </a:schemeClr>
            </a:gs>
            <a:gs pos="24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403209"/>
              </p:ext>
            </p:extLst>
          </p:nvPr>
        </p:nvGraphicFramePr>
        <p:xfrm>
          <a:off x="838200" y="2063931"/>
          <a:ext cx="10515600" cy="3291839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22997661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068017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608168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762484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7050215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6153032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37403201"/>
                    </a:ext>
                  </a:extLst>
                </a:gridCol>
              </a:tblGrid>
              <a:tr h="45195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6989127"/>
                  </a:ext>
                </a:extLst>
              </a:tr>
              <a:tr h="15728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(5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635836"/>
                  </a:ext>
                </a:extLst>
              </a:tr>
              <a:tr h="63351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721895683"/>
                  </a:ext>
                </a:extLst>
              </a:tr>
              <a:tr h="633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13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18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00B050"/>
            </a:gs>
            <a:gs pos="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938" y="1825625"/>
            <a:ext cx="4336868" cy="357922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2327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75000"/>
              </a:schemeClr>
            </a:gs>
            <a:gs pos="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29" y="1825625"/>
            <a:ext cx="4456611" cy="351708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7304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rgbClr val="7030A0"/>
            </a:gs>
            <a:gs pos="13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76994" y="1690688"/>
            <a:ext cx="6439989" cy="433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7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112">
              <a:srgbClr val="236C85"/>
            </a:gs>
            <a:gs pos="56862">
              <a:srgbClr val="138B6C"/>
            </a:gs>
            <a:gs pos="44960">
              <a:srgbClr val="1B7C78"/>
            </a:gs>
            <a:gs pos="86000">
              <a:srgbClr val="00B050"/>
            </a:gs>
            <a:gs pos="69000">
              <a:srgbClr val="118F69"/>
            </a:gs>
            <a:gs pos="16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248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198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宇宙迴旋</vt:lpstr>
      <vt:lpstr>尋寶船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2021-12-28T02:50:12Z</dcterms:created>
  <dcterms:modified xsi:type="dcterms:W3CDTF">2022-01-11T03:06:33Z</dcterms:modified>
</cp:coreProperties>
</file>