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5FFB3"/>
    <a:srgbClr val="9FD6FF"/>
    <a:srgbClr val="3EE23E"/>
    <a:srgbClr val="3556F9"/>
    <a:srgbClr val="89E0FF"/>
    <a:srgbClr val="29C7FF"/>
    <a:srgbClr val="F7D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BCEDC-9D00-4D8A-84AD-F3DF1351011E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69D381D-C8D0-4CB7-9581-E44C78BD33DF}">
      <dgm:prSet phldrT="[文字]" custT="1"/>
      <dgm:spPr>
        <a:gradFill rotWithShape="0">
          <a:gsLst>
            <a:gs pos="0">
              <a:srgbClr val="FF0000"/>
            </a:gs>
            <a:gs pos="72000">
              <a:srgbClr val="F7DB09"/>
            </a:gs>
          </a:gsLst>
        </a:gradFill>
      </dgm:spPr>
      <dgm:t>
        <a:bodyPr/>
        <a:lstStyle/>
        <a:p>
          <a:r>
            <a:rPr lang="en-US" altLang="zh-TW" sz="28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8:00</a:t>
          </a:r>
        </a:p>
        <a:p>
          <a:r>
            <a:rPr lang="zh-TW" altLang="en-US" sz="28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到樂園</a:t>
          </a:r>
          <a:endParaRPr lang="zh-TW" altLang="en-US" sz="28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285B8DEE-19BD-45FD-A8F0-5D681659DEA6}" type="parTrans" cxnId="{71375044-AE6C-4215-B875-1C6F9DAC74AE}">
      <dgm:prSet/>
      <dgm:spPr/>
      <dgm:t>
        <a:bodyPr/>
        <a:lstStyle/>
        <a:p>
          <a:endParaRPr lang="zh-TW" altLang="en-US"/>
        </a:p>
      </dgm:t>
    </dgm:pt>
    <dgm:pt modelId="{6D9A451A-A4B4-4FF9-A80C-9B6DCC5DFEF2}" type="sibTrans" cxnId="{71375044-AE6C-4215-B875-1C6F9DAC74AE}">
      <dgm:prSet/>
      <dgm:spPr/>
      <dgm:t>
        <a:bodyPr/>
        <a:lstStyle/>
        <a:p>
          <a:endParaRPr lang="zh-TW" altLang="en-US"/>
        </a:p>
      </dgm:t>
    </dgm:pt>
    <dgm:pt modelId="{74806415-EC36-474B-849D-7A5D22188422}">
      <dgm:prSet phldrT="[文字]" custT="1"/>
      <dgm:spPr>
        <a:gradFill rotWithShape="0">
          <a:gsLst>
            <a:gs pos="40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60000"/>
                <a:lumOff val="4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sz="2800" b="0" i="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魔法星際飛車</a:t>
          </a:r>
          <a:endParaRPr lang="zh-TW" altLang="en-US" sz="28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32C9B8AC-FB7E-4D20-954E-CA601F1F6758}" type="parTrans" cxnId="{83F53903-4CB9-41C4-BE58-5DF1F9B7DF70}">
      <dgm:prSet/>
      <dgm:spPr/>
      <dgm:t>
        <a:bodyPr/>
        <a:lstStyle/>
        <a:p>
          <a:endParaRPr lang="zh-TW" altLang="en-US"/>
        </a:p>
      </dgm:t>
    </dgm:pt>
    <dgm:pt modelId="{DA356D2B-D2F1-4818-9A99-1A134092F64C}" type="sibTrans" cxnId="{83F53903-4CB9-41C4-BE58-5DF1F9B7DF70}">
      <dgm:prSet/>
      <dgm:spPr/>
      <dgm:t>
        <a:bodyPr/>
        <a:lstStyle/>
        <a:p>
          <a:endParaRPr lang="zh-TW" altLang="en-US"/>
        </a:p>
      </dgm:t>
    </dgm:pt>
    <dgm:pt modelId="{088334B8-6D5B-4CA4-AC2A-0DD45FBB572E}">
      <dgm:prSet phldrT="[文字]" custT="1"/>
      <dgm:spPr>
        <a:gradFill rotWithShape="0">
          <a:gsLst>
            <a:gs pos="37000">
              <a:srgbClr val="89E0FF"/>
            </a:gs>
            <a:gs pos="65000">
              <a:srgbClr val="00B0F0"/>
            </a:gs>
          </a:gsLst>
        </a:gradFill>
      </dgm:spPr>
      <dgm:t>
        <a:bodyPr/>
        <a:lstStyle/>
        <a:p>
          <a:r>
            <a:rPr lang="zh-TW" altLang="en-US" sz="28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尋寶船</a:t>
          </a:r>
          <a:endParaRPr lang="zh-TW" altLang="en-US" sz="28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28E31DBB-377F-477B-8718-7519F9A11D65}" type="parTrans" cxnId="{1E3402C5-580C-40EC-AF5E-AD60FCBA76D1}">
      <dgm:prSet/>
      <dgm:spPr/>
      <dgm:t>
        <a:bodyPr/>
        <a:lstStyle/>
        <a:p>
          <a:endParaRPr lang="zh-TW" altLang="en-US"/>
        </a:p>
      </dgm:t>
    </dgm:pt>
    <dgm:pt modelId="{9469A589-A849-44A1-A51F-3D6BEF068975}" type="sibTrans" cxnId="{1E3402C5-580C-40EC-AF5E-AD60FCBA76D1}">
      <dgm:prSet/>
      <dgm:spPr/>
      <dgm:t>
        <a:bodyPr/>
        <a:lstStyle/>
        <a:p>
          <a:endParaRPr lang="zh-TW" altLang="en-US"/>
        </a:p>
      </dgm:t>
    </dgm:pt>
    <dgm:pt modelId="{7B23386B-2F30-4146-95C6-313EB262ABC7}">
      <dgm:prSet phldrT="[文字]" custT="1"/>
      <dgm:spPr>
        <a:gradFill rotWithShape="0">
          <a:gsLst>
            <a:gs pos="33000">
              <a:srgbClr val="00B0F0"/>
            </a:gs>
            <a:gs pos="100000">
              <a:srgbClr val="9FD6FF"/>
            </a:gs>
          </a:gsLst>
        </a:gradFill>
      </dgm:spPr>
      <dgm:t>
        <a:bodyPr/>
        <a:lstStyle/>
        <a:p>
          <a:r>
            <a:rPr lang="zh-TW" altLang="en-US" sz="2800" b="0" i="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叢林吼吼樹屋</a:t>
          </a:r>
          <a:endParaRPr lang="zh-TW" altLang="en-US" sz="28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1290ECA5-E0FA-4944-8EB2-64C06109A7F4}" type="parTrans" cxnId="{7FA50B06-928C-46F2-B345-5F4DA9271421}">
      <dgm:prSet/>
      <dgm:spPr/>
      <dgm:t>
        <a:bodyPr/>
        <a:lstStyle/>
        <a:p>
          <a:endParaRPr lang="zh-TW" altLang="en-US"/>
        </a:p>
      </dgm:t>
    </dgm:pt>
    <dgm:pt modelId="{8ECBA72B-751B-4D9B-9463-129C274B14C5}" type="sibTrans" cxnId="{7FA50B06-928C-46F2-B345-5F4DA9271421}">
      <dgm:prSet/>
      <dgm:spPr/>
      <dgm:t>
        <a:bodyPr/>
        <a:lstStyle/>
        <a:p>
          <a:endParaRPr lang="zh-TW" altLang="en-US"/>
        </a:p>
      </dgm:t>
    </dgm:pt>
    <dgm:pt modelId="{36EC7F05-541B-4AC6-B9A8-5F3514E5D913}">
      <dgm:prSet phldrT="[文字]" custT="1"/>
      <dgm:spPr>
        <a:gradFill rotWithShape="0">
          <a:gsLst>
            <a:gs pos="0">
              <a:srgbClr val="75FFB3"/>
            </a:gs>
            <a:gs pos="100000">
              <a:srgbClr val="29C7FF"/>
            </a:gs>
          </a:gsLst>
        </a:gradFill>
      </dgm:spPr>
      <dgm:t>
        <a:bodyPr/>
        <a:lstStyle/>
        <a:p>
          <a:r>
            <a:rPr lang="en-US" altLang="zh-TW" sz="28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12:00</a:t>
          </a:r>
        </a:p>
        <a:p>
          <a:r>
            <a:rPr lang="zh-TW" altLang="en-US" sz="28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午餐</a:t>
          </a:r>
          <a:endParaRPr lang="en-US" altLang="zh-TW" sz="2800" dirty="0" smtClean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22530982-CCEB-44D2-8018-C79AE3525B83}" type="parTrans" cxnId="{373ED1DA-7F48-485D-8FF7-563E86EC7AE8}">
      <dgm:prSet/>
      <dgm:spPr/>
      <dgm:t>
        <a:bodyPr/>
        <a:lstStyle/>
        <a:p>
          <a:endParaRPr lang="zh-TW" altLang="en-US"/>
        </a:p>
      </dgm:t>
    </dgm:pt>
    <dgm:pt modelId="{52EB519A-1E5A-4C1B-B59F-789BC16BD877}" type="sibTrans" cxnId="{373ED1DA-7F48-485D-8FF7-563E86EC7AE8}">
      <dgm:prSet/>
      <dgm:spPr/>
      <dgm:t>
        <a:bodyPr/>
        <a:lstStyle/>
        <a:p>
          <a:endParaRPr lang="zh-TW" altLang="en-US"/>
        </a:p>
      </dgm:t>
    </dgm:pt>
    <dgm:pt modelId="{0F2B25B6-1C0C-4F40-926E-7DF770E43D11}">
      <dgm:prSet phldrT="[文字]" custT="1"/>
      <dgm:spPr>
        <a:gradFill rotWithShape="0">
          <a:gsLst>
            <a:gs pos="20000">
              <a:srgbClr val="FFFF00"/>
            </a:gs>
            <a:gs pos="85000">
              <a:srgbClr val="FF66FF"/>
            </a:gs>
          </a:gsLst>
        </a:gradFill>
      </dgm:spPr>
      <dgm:t>
        <a:bodyPr/>
        <a:lstStyle/>
        <a:p>
          <a:r>
            <a:rPr lang="zh-TW" altLang="en-US" sz="28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摩天輪</a:t>
          </a:r>
          <a:endParaRPr lang="zh-TW" altLang="en-US" sz="28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6F5D6318-A22C-40E3-A3A9-2A9EAE7AEDB8}" type="parTrans" cxnId="{DBF6C27B-635C-44C9-832C-3B9D9AE4BBCB}">
      <dgm:prSet/>
      <dgm:spPr/>
      <dgm:t>
        <a:bodyPr/>
        <a:lstStyle/>
        <a:p>
          <a:endParaRPr lang="zh-TW" altLang="en-US"/>
        </a:p>
      </dgm:t>
    </dgm:pt>
    <dgm:pt modelId="{275648AA-EF72-4562-B8E8-1B57008D8191}" type="sibTrans" cxnId="{DBF6C27B-635C-44C9-832C-3B9D9AE4BBCB}">
      <dgm:prSet/>
      <dgm:spPr/>
      <dgm:t>
        <a:bodyPr/>
        <a:lstStyle/>
        <a:p>
          <a:endParaRPr lang="zh-TW" altLang="en-US"/>
        </a:p>
      </dgm:t>
    </dgm:pt>
    <dgm:pt modelId="{DECBA7B3-AA36-47B6-9B8E-6BFFC12B8CFD}">
      <dgm:prSet phldrT="[文字]" custT="1"/>
      <dgm:spPr>
        <a:gradFill rotWithShape="0">
          <a:gsLst>
            <a:gs pos="23000">
              <a:srgbClr val="3EE23E"/>
            </a:gs>
            <a:gs pos="81000">
              <a:srgbClr val="00B050"/>
            </a:gs>
          </a:gsLst>
        </a:gradFill>
      </dgm:spPr>
      <dgm:t>
        <a:bodyPr/>
        <a:lstStyle/>
        <a:p>
          <a:r>
            <a:rPr lang="zh-TW" altLang="en-US" sz="2800" b="0" i="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海洋總動員</a:t>
          </a:r>
          <a:endParaRPr lang="zh-TW" altLang="en-US" sz="28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AD8A0938-304A-4316-B00D-0045754DBA09}" type="parTrans" cxnId="{6BD5BB7A-6264-4BCC-B128-1B42D1642823}">
      <dgm:prSet/>
      <dgm:spPr/>
      <dgm:t>
        <a:bodyPr/>
        <a:lstStyle/>
        <a:p>
          <a:endParaRPr lang="zh-TW" altLang="en-US"/>
        </a:p>
      </dgm:t>
    </dgm:pt>
    <dgm:pt modelId="{1C65B690-1707-492D-AE86-AF432ADDEBA1}" type="sibTrans" cxnId="{6BD5BB7A-6264-4BCC-B128-1B42D1642823}">
      <dgm:prSet/>
      <dgm:spPr/>
      <dgm:t>
        <a:bodyPr/>
        <a:lstStyle/>
        <a:p>
          <a:endParaRPr lang="zh-TW" altLang="en-US"/>
        </a:p>
      </dgm:t>
    </dgm:pt>
    <dgm:pt modelId="{0B55A385-4146-4680-8679-F2E64DCF7941}">
      <dgm:prSet phldrT="[文字]" custT="1"/>
      <dgm:spPr>
        <a:gradFill rotWithShape="0">
          <a:gsLst>
            <a:gs pos="0">
              <a:srgbClr val="FF66FF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zh-TW" altLang="en-US" sz="28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轉轉咖啡杯</a:t>
          </a:r>
          <a:endParaRPr lang="zh-TW" altLang="en-US" sz="28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7DE244AF-5A3E-4312-BBC6-FDCB15D3EDB7}" type="parTrans" cxnId="{61179BC8-C006-4D9E-9810-B8C2D27BFA3C}">
      <dgm:prSet/>
      <dgm:spPr/>
      <dgm:t>
        <a:bodyPr/>
        <a:lstStyle/>
        <a:p>
          <a:endParaRPr lang="zh-TW" altLang="en-US"/>
        </a:p>
      </dgm:t>
    </dgm:pt>
    <dgm:pt modelId="{7347F359-DAE9-4BFC-A965-EA4DE877A83E}" type="sibTrans" cxnId="{61179BC8-C006-4D9E-9810-B8C2D27BFA3C}">
      <dgm:prSet/>
      <dgm:spPr/>
      <dgm:t>
        <a:bodyPr/>
        <a:lstStyle/>
        <a:p>
          <a:endParaRPr lang="zh-TW" altLang="en-US"/>
        </a:p>
      </dgm:t>
    </dgm:pt>
    <dgm:pt modelId="{4626B67B-59AF-4815-B425-94EFA29B8754}">
      <dgm:prSet phldrT="[文字]" custT="1"/>
      <dgm:spPr>
        <a:gradFill rotWithShape="0">
          <a:gsLst>
            <a:gs pos="0">
              <a:srgbClr val="89E0FF"/>
            </a:gs>
            <a:gs pos="100000">
              <a:srgbClr val="3556F9"/>
            </a:gs>
          </a:gsLst>
        </a:gradFill>
      </dgm:spPr>
      <dgm:t>
        <a:bodyPr/>
        <a:lstStyle/>
        <a:p>
          <a:r>
            <a:rPr lang="zh-TW" altLang="en-US" sz="28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宇宙迴旋</a:t>
          </a:r>
          <a:endParaRPr lang="zh-TW" altLang="en-US" sz="28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370FDAD0-832B-4ADE-A98B-5E3AAF8B15BD}" type="parTrans" cxnId="{F903FC93-2D7C-4218-AE87-266CC4C8C7EC}">
      <dgm:prSet/>
      <dgm:spPr/>
      <dgm:t>
        <a:bodyPr/>
        <a:lstStyle/>
        <a:p>
          <a:endParaRPr lang="zh-TW" altLang="en-US"/>
        </a:p>
      </dgm:t>
    </dgm:pt>
    <dgm:pt modelId="{FCBF0824-8A42-4C8D-8E2F-06FD61A304E1}" type="sibTrans" cxnId="{F903FC93-2D7C-4218-AE87-266CC4C8C7EC}">
      <dgm:prSet/>
      <dgm:spPr/>
      <dgm:t>
        <a:bodyPr/>
        <a:lstStyle/>
        <a:p>
          <a:endParaRPr lang="zh-TW" altLang="en-US"/>
        </a:p>
      </dgm:t>
    </dgm:pt>
    <dgm:pt modelId="{63BD1C80-6829-41A4-9259-50B7A1FC6DF4}">
      <dgm:prSet phldrT="[文字]" custT="1"/>
      <dgm:spPr>
        <a:gradFill rotWithShape="0">
          <a:gsLst>
            <a:gs pos="0">
              <a:srgbClr val="7030A0"/>
            </a:gs>
            <a:gs pos="100000">
              <a:srgbClr val="FF66FF"/>
            </a:gs>
          </a:gsLst>
        </a:gradFill>
      </dgm:spPr>
      <dgm:t>
        <a:bodyPr/>
        <a:lstStyle/>
        <a:p>
          <a:r>
            <a:rPr lang="zh-TW" altLang="en-US" sz="28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回家</a:t>
          </a:r>
          <a:endParaRPr lang="zh-TW" altLang="en-US" sz="28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24EF3177-9E07-466E-9BF0-50B9E6003FA7}" type="parTrans" cxnId="{F7B0DE62-6590-4DBD-8B5B-1213EA603C4D}">
      <dgm:prSet/>
      <dgm:spPr/>
      <dgm:t>
        <a:bodyPr/>
        <a:lstStyle/>
        <a:p>
          <a:endParaRPr lang="zh-TW" altLang="en-US"/>
        </a:p>
      </dgm:t>
    </dgm:pt>
    <dgm:pt modelId="{20C7A55E-9601-4DB7-9026-BD54F52A3577}" type="sibTrans" cxnId="{F7B0DE62-6590-4DBD-8B5B-1213EA603C4D}">
      <dgm:prSet/>
      <dgm:spPr/>
      <dgm:t>
        <a:bodyPr/>
        <a:lstStyle/>
        <a:p>
          <a:endParaRPr lang="zh-TW" altLang="en-US"/>
        </a:p>
      </dgm:t>
    </dgm:pt>
    <dgm:pt modelId="{8DD757AC-C00E-4FFF-A1CE-752B2253C1A2}" type="pres">
      <dgm:prSet presAssocID="{DE5BCEDC-9D00-4D8A-84AD-F3DF135101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D258F80-BB9C-43E2-B12F-D6DF954C7FA2}" type="pres">
      <dgm:prSet presAssocID="{F69D381D-C8D0-4CB7-9581-E44C78BD33D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3AF1DC-5A6C-4F90-AFE1-0D9CCF1F1AA4}" type="pres">
      <dgm:prSet presAssocID="{6D9A451A-A4B4-4FF9-A80C-9B6DCC5DFEF2}" presName="sibTrans" presStyleLbl="sibTrans2D1" presStyleIdx="0" presStyleCnt="9"/>
      <dgm:spPr/>
      <dgm:t>
        <a:bodyPr/>
        <a:lstStyle/>
        <a:p>
          <a:endParaRPr lang="zh-TW" altLang="en-US"/>
        </a:p>
      </dgm:t>
    </dgm:pt>
    <dgm:pt modelId="{63F74F67-8F6B-49AC-B11D-C443A5A7178E}" type="pres">
      <dgm:prSet presAssocID="{6D9A451A-A4B4-4FF9-A80C-9B6DCC5DFEF2}" presName="connectorText" presStyleLbl="sibTrans2D1" presStyleIdx="0" presStyleCnt="9"/>
      <dgm:spPr/>
      <dgm:t>
        <a:bodyPr/>
        <a:lstStyle/>
        <a:p>
          <a:endParaRPr lang="zh-TW" altLang="en-US"/>
        </a:p>
      </dgm:t>
    </dgm:pt>
    <dgm:pt modelId="{7FE248FB-91BC-4261-AF0A-1195387A4CCF}" type="pres">
      <dgm:prSet presAssocID="{74806415-EC36-474B-849D-7A5D22188422}" presName="node" presStyleLbl="node1" presStyleIdx="1" presStyleCnt="10" custLinFactNeighborX="54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9634D3-F335-48B5-8619-E4BD73A09F68}" type="pres">
      <dgm:prSet presAssocID="{DA356D2B-D2F1-4818-9A99-1A134092F64C}" presName="sibTrans" presStyleLbl="sibTrans2D1" presStyleIdx="1" presStyleCnt="9"/>
      <dgm:spPr/>
      <dgm:t>
        <a:bodyPr/>
        <a:lstStyle/>
        <a:p>
          <a:endParaRPr lang="zh-TW" altLang="en-US"/>
        </a:p>
      </dgm:t>
    </dgm:pt>
    <dgm:pt modelId="{17BEDF3E-3036-4736-BFB8-110248A8D120}" type="pres">
      <dgm:prSet presAssocID="{DA356D2B-D2F1-4818-9A99-1A134092F64C}" presName="connectorText" presStyleLbl="sibTrans2D1" presStyleIdx="1" presStyleCnt="9"/>
      <dgm:spPr/>
      <dgm:t>
        <a:bodyPr/>
        <a:lstStyle/>
        <a:p>
          <a:endParaRPr lang="zh-TW" altLang="en-US"/>
        </a:p>
      </dgm:t>
    </dgm:pt>
    <dgm:pt modelId="{7250DA06-9211-4306-A15D-23269AFBC005}" type="pres">
      <dgm:prSet presAssocID="{088334B8-6D5B-4CA4-AC2A-0DD45FBB572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42108-24D8-4B2E-B18E-B4D034880DE7}" type="pres">
      <dgm:prSet presAssocID="{9469A589-A849-44A1-A51F-3D6BEF068975}" presName="sibTrans" presStyleLbl="sibTrans2D1" presStyleIdx="2" presStyleCnt="9"/>
      <dgm:spPr/>
      <dgm:t>
        <a:bodyPr/>
        <a:lstStyle/>
        <a:p>
          <a:endParaRPr lang="zh-TW" altLang="en-US"/>
        </a:p>
      </dgm:t>
    </dgm:pt>
    <dgm:pt modelId="{53789112-A2C8-442D-A1DF-C3B8478A2510}" type="pres">
      <dgm:prSet presAssocID="{9469A589-A849-44A1-A51F-3D6BEF068975}" presName="connectorText" presStyleLbl="sibTrans2D1" presStyleIdx="2" presStyleCnt="9"/>
      <dgm:spPr/>
      <dgm:t>
        <a:bodyPr/>
        <a:lstStyle/>
        <a:p>
          <a:endParaRPr lang="zh-TW" altLang="en-US"/>
        </a:p>
      </dgm:t>
    </dgm:pt>
    <dgm:pt modelId="{90A8D36D-AF45-4C34-8633-4FAE5FEEB778}" type="pres">
      <dgm:prSet presAssocID="{7B23386B-2F30-4146-95C6-313EB262ABC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F9F819-83FD-4C7D-AB06-E0383F57F90D}" type="pres">
      <dgm:prSet presAssocID="{8ECBA72B-751B-4D9B-9463-129C274B14C5}" presName="sibTrans" presStyleLbl="sibTrans2D1" presStyleIdx="3" presStyleCnt="9"/>
      <dgm:spPr/>
      <dgm:t>
        <a:bodyPr/>
        <a:lstStyle/>
        <a:p>
          <a:endParaRPr lang="zh-TW" altLang="en-US"/>
        </a:p>
      </dgm:t>
    </dgm:pt>
    <dgm:pt modelId="{137EDCB1-C41A-4E18-838B-370684A1EAD6}" type="pres">
      <dgm:prSet presAssocID="{8ECBA72B-751B-4D9B-9463-129C274B14C5}" presName="connectorText" presStyleLbl="sibTrans2D1" presStyleIdx="3" presStyleCnt="9"/>
      <dgm:spPr/>
      <dgm:t>
        <a:bodyPr/>
        <a:lstStyle/>
        <a:p>
          <a:endParaRPr lang="zh-TW" altLang="en-US"/>
        </a:p>
      </dgm:t>
    </dgm:pt>
    <dgm:pt modelId="{9B4CB819-AF31-45E5-A27C-D6C90EF5A489}" type="pres">
      <dgm:prSet presAssocID="{0B55A385-4146-4680-8679-F2E64DCF794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9CE49E-78E0-4E84-81EA-62A1F533CBC0}" type="pres">
      <dgm:prSet presAssocID="{7347F359-DAE9-4BFC-A965-EA4DE877A83E}" presName="sibTrans" presStyleLbl="sibTrans2D1" presStyleIdx="4" presStyleCnt="9"/>
      <dgm:spPr/>
      <dgm:t>
        <a:bodyPr/>
        <a:lstStyle/>
        <a:p>
          <a:endParaRPr lang="zh-TW" altLang="en-US"/>
        </a:p>
      </dgm:t>
    </dgm:pt>
    <dgm:pt modelId="{67EDF88C-8902-4919-B3D1-F9262EBF69FC}" type="pres">
      <dgm:prSet presAssocID="{7347F359-DAE9-4BFC-A965-EA4DE877A83E}" presName="connectorText" presStyleLbl="sibTrans2D1" presStyleIdx="4" presStyleCnt="9"/>
      <dgm:spPr/>
      <dgm:t>
        <a:bodyPr/>
        <a:lstStyle/>
        <a:p>
          <a:endParaRPr lang="zh-TW" altLang="en-US"/>
        </a:p>
      </dgm:t>
    </dgm:pt>
    <dgm:pt modelId="{02D4641C-A71D-4738-AA72-A185306A6C46}" type="pres">
      <dgm:prSet presAssocID="{36EC7F05-541B-4AC6-B9A8-5F3514E5D91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07911C-1AA8-41C0-BDCD-350B5E255B2F}" type="pres">
      <dgm:prSet presAssocID="{52EB519A-1E5A-4C1B-B59F-789BC16BD877}" presName="sibTrans" presStyleLbl="sibTrans2D1" presStyleIdx="5" presStyleCnt="9"/>
      <dgm:spPr/>
      <dgm:t>
        <a:bodyPr/>
        <a:lstStyle/>
        <a:p>
          <a:endParaRPr lang="zh-TW" altLang="en-US"/>
        </a:p>
      </dgm:t>
    </dgm:pt>
    <dgm:pt modelId="{1084CF05-FAD9-48BC-A1C6-C829A27FB7CD}" type="pres">
      <dgm:prSet presAssocID="{52EB519A-1E5A-4C1B-B59F-789BC16BD877}" presName="connectorText" presStyleLbl="sibTrans2D1" presStyleIdx="5" presStyleCnt="9"/>
      <dgm:spPr/>
      <dgm:t>
        <a:bodyPr/>
        <a:lstStyle/>
        <a:p>
          <a:endParaRPr lang="zh-TW" altLang="en-US"/>
        </a:p>
      </dgm:t>
    </dgm:pt>
    <dgm:pt modelId="{A94FC7E4-1098-4447-94BD-2BC5D445528C}" type="pres">
      <dgm:prSet presAssocID="{0F2B25B6-1C0C-4F40-926E-7DF770E43D1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05FBFF-E584-47E2-95D2-16A39EB982E9}" type="pres">
      <dgm:prSet presAssocID="{275648AA-EF72-4562-B8E8-1B57008D8191}" presName="sibTrans" presStyleLbl="sibTrans2D1" presStyleIdx="6" presStyleCnt="9"/>
      <dgm:spPr/>
      <dgm:t>
        <a:bodyPr/>
        <a:lstStyle/>
        <a:p>
          <a:endParaRPr lang="zh-TW" altLang="en-US"/>
        </a:p>
      </dgm:t>
    </dgm:pt>
    <dgm:pt modelId="{2072670E-B496-4C71-8F5B-A54D606D5B80}" type="pres">
      <dgm:prSet presAssocID="{275648AA-EF72-4562-B8E8-1B57008D8191}" presName="connectorText" presStyleLbl="sibTrans2D1" presStyleIdx="6" presStyleCnt="9"/>
      <dgm:spPr/>
      <dgm:t>
        <a:bodyPr/>
        <a:lstStyle/>
        <a:p>
          <a:endParaRPr lang="zh-TW" altLang="en-US"/>
        </a:p>
      </dgm:t>
    </dgm:pt>
    <dgm:pt modelId="{9D29313D-021D-4E33-BA61-B2DA9073636E}" type="pres">
      <dgm:prSet presAssocID="{DECBA7B3-AA36-47B6-9B8E-6BFFC12B8CF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9B5268-7FAB-46DE-BB35-55490CC9E7F1}" type="pres">
      <dgm:prSet presAssocID="{1C65B690-1707-492D-AE86-AF432ADDEBA1}" presName="sibTrans" presStyleLbl="sibTrans2D1" presStyleIdx="7" presStyleCnt="9"/>
      <dgm:spPr/>
      <dgm:t>
        <a:bodyPr/>
        <a:lstStyle/>
        <a:p>
          <a:endParaRPr lang="zh-TW" altLang="en-US"/>
        </a:p>
      </dgm:t>
    </dgm:pt>
    <dgm:pt modelId="{59E705A5-8446-4881-B5E9-B327346A20AF}" type="pres">
      <dgm:prSet presAssocID="{1C65B690-1707-492D-AE86-AF432ADDEBA1}" presName="connectorText" presStyleLbl="sibTrans2D1" presStyleIdx="7" presStyleCnt="9"/>
      <dgm:spPr/>
      <dgm:t>
        <a:bodyPr/>
        <a:lstStyle/>
        <a:p>
          <a:endParaRPr lang="zh-TW" altLang="en-US"/>
        </a:p>
      </dgm:t>
    </dgm:pt>
    <dgm:pt modelId="{B9C2AD48-507C-4E3A-BDBB-2FD1C733B9C5}" type="pres">
      <dgm:prSet presAssocID="{4626B67B-59AF-4815-B425-94EFA29B875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A63BE1-C5FE-40DA-813F-312301450C2F}" type="pres">
      <dgm:prSet presAssocID="{FCBF0824-8A42-4C8D-8E2F-06FD61A304E1}" presName="sibTrans" presStyleLbl="sibTrans2D1" presStyleIdx="8" presStyleCnt="9"/>
      <dgm:spPr/>
      <dgm:t>
        <a:bodyPr/>
        <a:lstStyle/>
        <a:p>
          <a:endParaRPr lang="zh-TW" altLang="en-US"/>
        </a:p>
      </dgm:t>
    </dgm:pt>
    <dgm:pt modelId="{F89F1BAB-6AF4-4CCC-9C8C-DFDDD43EEAA4}" type="pres">
      <dgm:prSet presAssocID="{FCBF0824-8A42-4C8D-8E2F-06FD61A304E1}" presName="connectorText" presStyleLbl="sibTrans2D1" presStyleIdx="8" presStyleCnt="9"/>
      <dgm:spPr/>
      <dgm:t>
        <a:bodyPr/>
        <a:lstStyle/>
        <a:p>
          <a:endParaRPr lang="zh-TW" altLang="en-US"/>
        </a:p>
      </dgm:t>
    </dgm:pt>
    <dgm:pt modelId="{AA36A5BD-B66A-4B4E-A20F-8A7AD35C1ECC}" type="pres">
      <dgm:prSet presAssocID="{63BD1C80-6829-41A4-9259-50B7A1FC6DF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D5BB7A-6264-4BCC-B128-1B42D1642823}" srcId="{DE5BCEDC-9D00-4D8A-84AD-F3DF1351011E}" destId="{DECBA7B3-AA36-47B6-9B8E-6BFFC12B8CFD}" srcOrd="7" destOrd="0" parTransId="{AD8A0938-304A-4316-B00D-0045754DBA09}" sibTransId="{1C65B690-1707-492D-AE86-AF432ADDEBA1}"/>
    <dgm:cxn modelId="{2B4015DB-D39A-43C1-8495-3683B26DEDAE}" type="presOf" srcId="{4626B67B-59AF-4815-B425-94EFA29B8754}" destId="{B9C2AD48-507C-4E3A-BDBB-2FD1C733B9C5}" srcOrd="0" destOrd="0" presId="urn:microsoft.com/office/officeart/2005/8/layout/process5"/>
    <dgm:cxn modelId="{092C589C-D870-4062-ADC2-851EA518D585}" type="presOf" srcId="{7347F359-DAE9-4BFC-A965-EA4DE877A83E}" destId="{67EDF88C-8902-4919-B3D1-F9262EBF69FC}" srcOrd="1" destOrd="0" presId="urn:microsoft.com/office/officeart/2005/8/layout/process5"/>
    <dgm:cxn modelId="{7159F301-94C0-418D-BF76-0CDDCAEDB86F}" type="presOf" srcId="{6D9A451A-A4B4-4FF9-A80C-9B6DCC5DFEF2}" destId="{A93AF1DC-5A6C-4F90-AFE1-0D9CCF1F1AA4}" srcOrd="0" destOrd="0" presId="urn:microsoft.com/office/officeart/2005/8/layout/process5"/>
    <dgm:cxn modelId="{CE244A5C-4452-4B6A-AC85-40EC3A553A51}" type="presOf" srcId="{9469A589-A849-44A1-A51F-3D6BEF068975}" destId="{53789112-A2C8-442D-A1DF-C3B8478A2510}" srcOrd="1" destOrd="0" presId="urn:microsoft.com/office/officeart/2005/8/layout/process5"/>
    <dgm:cxn modelId="{62F920F0-C6A5-43D2-8DA9-AE5BC0194F0E}" type="presOf" srcId="{74806415-EC36-474B-849D-7A5D22188422}" destId="{7FE248FB-91BC-4261-AF0A-1195387A4CCF}" srcOrd="0" destOrd="0" presId="urn:microsoft.com/office/officeart/2005/8/layout/process5"/>
    <dgm:cxn modelId="{F903FC93-2D7C-4218-AE87-266CC4C8C7EC}" srcId="{DE5BCEDC-9D00-4D8A-84AD-F3DF1351011E}" destId="{4626B67B-59AF-4815-B425-94EFA29B8754}" srcOrd="8" destOrd="0" parTransId="{370FDAD0-832B-4ADE-A98B-5E3AAF8B15BD}" sibTransId="{FCBF0824-8A42-4C8D-8E2F-06FD61A304E1}"/>
    <dgm:cxn modelId="{ED97B6C9-73E5-422B-9A06-64F50A8B2555}" type="presOf" srcId="{275648AA-EF72-4562-B8E8-1B57008D8191}" destId="{7705FBFF-E584-47E2-95D2-16A39EB982E9}" srcOrd="0" destOrd="0" presId="urn:microsoft.com/office/officeart/2005/8/layout/process5"/>
    <dgm:cxn modelId="{E8985966-A38A-471A-A795-83A4C7E04A35}" type="presOf" srcId="{36EC7F05-541B-4AC6-B9A8-5F3514E5D913}" destId="{02D4641C-A71D-4738-AA72-A185306A6C46}" srcOrd="0" destOrd="0" presId="urn:microsoft.com/office/officeart/2005/8/layout/process5"/>
    <dgm:cxn modelId="{F7B0DE62-6590-4DBD-8B5B-1213EA603C4D}" srcId="{DE5BCEDC-9D00-4D8A-84AD-F3DF1351011E}" destId="{63BD1C80-6829-41A4-9259-50B7A1FC6DF4}" srcOrd="9" destOrd="0" parTransId="{24EF3177-9E07-466E-9BF0-50B9E6003FA7}" sibTransId="{20C7A55E-9601-4DB7-9026-BD54F52A3577}"/>
    <dgm:cxn modelId="{71375044-AE6C-4215-B875-1C6F9DAC74AE}" srcId="{DE5BCEDC-9D00-4D8A-84AD-F3DF1351011E}" destId="{F69D381D-C8D0-4CB7-9581-E44C78BD33DF}" srcOrd="0" destOrd="0" parTransId="{285B8DEE-19BD-45FD-A8F0-5D681659DEA6}" sibTransId="{6D9A451A-A4B4-4FF9-A80C-9B6DCC5DFEF2}"/>
    <dgm:cxn modelId="{6167FCFE-433B-4F73-BCDA-6BCAC5A0A888}" type="presOf" srcId="{52EB519A-1E5A-4C1B-B59F-789BC16BD877}" destId="{1084CF05-FAD9-48BC-A1C6-C829A27FB7CD}" srcOrd="1" destOrd="0" presId="urn:microsoft.com/office/officeart/2005/8/layout/process5"/>
    <dgm:cxn modelId="{1E3402C5-580C-40EC-AF5E-AD60FCBA76D1}" srcId="{DE5BCEDC-9D00-4D8A-84AD-F3DF1351011E}" destId="{088334B8-6D5B-4CA4-AC2A-0DD45FBB572E}" srcOrd="2" destOrd="0" parTransId="{28E31DBB-377F-477B-8718-7519F9A11D65}" sibTransId="{9469A589-A849-44A1-A51F-3D6BEF068975}"/>
    <dgm:cxn modelId="{360EB8D7-C868-4716-A3D9-A0385F0199C8}" type="presOf" srcId="{9469A589-A849-44A1-A51F-3D6BEF068975}" destId="{99B42108-24D8-4B2E-B18E-B4D034880DE7}" srcOrd="0" destOrd="0" presId="urn:microsoft.com/office/officeart/2005/8/layout/process5"/>
    <dgm:cxn modelId="{705B27B2-02EC-484E-BF99-6EBAF239285D}" type="presOf" srcId="{52EB519A-1E5A-4C1B-B59F-789BC16BD877}" destId="{D407911C-1AA8-41C0-BDCD-350B5E255B2F}" srcOrd="0" destOrd="0" presId="urn:microsoft.com/office/officeart/2005/8/layout/process5"/>
    <dgm:cxn modelId="{A04A52F8-4335-4003-A398-D16377FF79E9}" type="presOf" srcId="{FCBF0824-8A42-4C8D-8E2F-06FD61A304E1}" destId="{F89F1BAB-6AF4-4CCC-9C8C-DFDDD43EEAA4}" srcOrd="1" destOrd="0" presId="urn:microsoft.com/office/officeart/2005/8/layout/process5"/>
    <dgm:cxn modelId="{1A963B39-0198-4632-BBD6-58090EF70B73}" type="presOf" srcId="{8ECBA72B-751B-4D9B-9463-129C274B14C5}" destId="{51F9F819-83FD-4C7D-AB06-E0383F57F90D}" srcOrd="0" destOrd="0" presId="urn:microsoft.com/office/officeart/2005/8/layout/process5"/>
    <dgm:cxn modelId="{F08378C8-5F3D-41C3-8635-B4608717A147}" type="presOf" srcId="{DA356D2B-D2F1-4818-9A99-1A134092F64C}" destId="{809634D3-F335-48B5-8619-E4BD73A09F68}" srcOrd="0" destOrd="0" presId="urn:microsoft.com/office/officeart/2005/8/layout/process5"/>
    <dgm:cxn modelId="{83F53903-4CB9-41C4-BE58-5DF1F9B7DF70}" srcId="{DE5BCEDC-9D00-4D8A-84AD-F3DF1351011E}" destId="{74806415-EC36-474B-849D-7A5D22188422}" srcOrd="1" destOrd="0" parTransId="{32C9B8AC-FB7E-4D20-954E-CA601F1F6758}" sibTransId="{DA356D2B-D2F1-4818-9A99-1A134092F64C}"/>
    <dgm:cxn modelId="{BCA29E8A-3EBA-46BB-A3AF-E134684D5A1C}" type="presOf" srcId="{DECBA7B3-AA36-47B6-9B8E-6BFFC12B8CFD}" destId="{9D29313D-021D-4E33-BA61-B2DA9073636E}" srcOrd="0" destOrd="0" presId="urn:microsoft.com/office/officeart/2005/8/layout/process5"/>
    <dgm:cxn modelId="{E5BF2EFA-E05F-4B3C-BE1C-FC6DE43D43DF}" type="presOf" srcId="{F69D381D-C8D0-4CB7-9581-E44C78BD33DF}" destId="{1D258F80-BB9C-43E2-B12F-D6DF954C7FA2}" srcOrd="0" destOrd="0" presId="urn:microsoft.com/office/officeart/2005/8/layout/process5"/>
    <dgm:cxn modelId="{8FE701D2-F02F-4AE9-A2FD-AC2EF33FC6B2}" type="presOf" srcId="{6D9A451A-A4B4-4FF9-A80C-9B6DCC5DFEF2}" destId="{63F74F67-8F6B-49AC-B11D-C443A5A7178E}" srcOrd="1" destOrd="0" presId="urn:microsoft.com/office/officeart/2005/8/layout/process5"/>
    <dgm:cxn modelId="{58B5B375-1A63-4272-94CC-F88A206FCA97}" type="presOf" srcId="{275648AA-EF72-4562-B8E8-1B57008D8191}" destId="{2072670E-B496-4C71-8F5B-A54D606D5B80}" srcOrd="1" destOrd="0" presId="urn:microsoft.com/office/officeart/2005/8/layout/process5"/>
    <dgm:cxn modelId="{F29420A2-D046-49F2-9DF1-75509EE97EC2}" type="presOf" srcId="{DE5BCEDC-9D00-4D8A-84AD-F3DF1351011E}" destId="{8DD757AC-C00E-4FFF-A1CE-752B2253C1A2}" srcOrd="0" destOrd="0" presId="urn:microsoft.com/office/officeart/2005/8/layout/process5"/>
    <dgm:cxn modelId="{8F996DA8-6035-4AA9-A456-0A20FA2AF314}" type="presOf" srcId="{DA356D2B-D2F1-4818-9A99-1A134092F64C}" destId="{17BEDF3E-3036-4736-BFB8-110248A8D120}" srcOrd="1" destOrd="0" presId="urn:microsoft.com/office/officeart/2005/8/layout/process5"/>
    <dgm:cxn modelId="{A9844EF2-FB0D-4CE0-8AEF-95EF0CADCF09}" type="presOf" srcId="{7B23386B-2F30-4146-95C6-313EB262ABC7}" destId="{90A8D36D-AF45-4C34-8633-4FAE5FEEB778}" srcOrd="0" destOrd="0" presId="urn:microsoft.com/office/officeart/2005/8/layout/process5"/>
    <dgm:cxn modelId="{0D226C88-571C-4E75-A53B-5D4790C26EE5}" type="presOf" srcId="{8ECBA72B-751B-4D9B-9463-129C274B14C5}" destId="{137EDCB1-C41A-4E18-838B-370684A1EAD6}" srcOrd="1" destOrd="0" presId="urn:microsoft.com/office/officeart/2005/8/layout/process5"/>
    <dgm:cxn modelId="{82D803D9-E7D6-45CD-87AD-191E0B5993B1}" type="presOf" srcId="{1C65B690-1707-492D-AE86-AF432ADDEBA1}" destId="{D49B5268-7FAB-46DE-BB35-55490CC9E7F1}" srcOrd="0" destOrd="0" presId="urn:microsoft.com/office/officeart/2005/8/layout/process5"/>
    <dgm:cxn modelId="{C7F74765-F2F8-4141-A6F4-8127EF48BCB0}" type="presOf" srcId="{7347F359-DAE9-4BFC-A965-EA4DE877A83E}" destId="{999CE49E-78E0-4E84-81EA-62A1F533CBC0}" srcOrd="0" destOrd="0" presId="urn:microsoft.com/office/officeart/2005/8/layout/process5"/>
    <dgm:cxn modelId="{42D0EC5C-E52A-4E40-941A-AC731DD2309C}" type="presOf" srcId="{0F2B25B6-1C0C-4F40-926E-7DF770E43D11}" destId="{A94FC7E4-1098-4447-94BD-2BC5D445528C}" srcOrd="0" destOrd="0" presId="urn:microsoft.com/office/officeart/2005/8/layout/process5"/>
    <dgm:cxn modelId="{057508B4-809C-4EC7-9607-02E9FD1DB36A}" type="presOf" srcId="{1C65B690-1707-492D-AE86-AF432ADDEBA1}" destId="{59E705A5-8446-4881-B5E9-B327346A20AF}" srcOrd="1" destOrd="0" presId="urn:microsoft.com/office/officeart/2005/8/layout/process5"/>
    <dgm:cxn modelId="{61179BC8-C006-4D9E-9810-B8C2D27BFA3C}" srcId="{DE5BCEDC-9D00-4D8A-84AD-F3DF1351011E}" destId="{0B55A385-4146-4680-8679-F2E64DCF7941}" srcOrd="4" destOrd="0" parTransId="{7DE244AF-5A3E-4312-BBC6-FDCB15D3EDB7}" sibTransId="{7347F359-DAE9-4BFC-A965-EA4DE877A83E}"/>
    <dgm:cxn modelId="{7FA50B06-928C-46F2-B345-5F4DA9271421}" srcId="{DE5BCEDC-9D00-4D8A-84AD-F3DF1351011E}" destId="{7B23386B-2F30-4146-95C6-313EB262ABC7}" srcOrd="3" destOrd="0" parTransId="{1290ECA5-E0FA-4944-8EB2-64C06109A7F4}" sibTransId="{8ECBA72B-751B-4D9B-9463-129C274B14C5}"/>
    <dgm:cxn modelId="{636D4216-CEE9-4660-A18D-EFF0800F2141}" type="presOf" srcId="{63BD1C80-6829-41A4-9259-50B7A1FC6DF4}" destId="{AA36A5BD-B66A-4B4E-A20F-8A7AD35C1ECC}" srcOrd="0" destOrd="0" presId="urn:microsoft.com/office/officeart/2005/8/layout/process5"/>
    <dgm:cxn modelId="{373ED1DA-7F48-485D-8FF7-563E86EC7AE8}" srcId="{DE5BCEDC-9D00-4D8A-84AD-F3DF1351011E}" destId="{36EC7F05-541B-4AC6-B9A8-5F3514E5D913}" srcOrd="5" destOrd="0" parTransId="{22530982-CCEB-44D2-8018-C79AE3525B83}" sibTransId="{52EB519A-1E5A-4C1B-B59F-789BC16BD877}"/>
    <dgm:cxn modelId="{F52E23DC-4D06-47F1-AAA0-214783044CEA}" type="presOf" srcId="{0B55A385-4146-4680-8679-F2E64DCF7941}" destId="{9B4CB819-AF31-45E5-A27C-D6C90EF5A489}" srcOrd="0" destOrd="0" presId="urn:microsoft.com/office/officeart/2005/8/layout/process5"/>
    <dgm:cxn modelId="{DBF6C27B-635C-44C9-832C-3B9D9AE4BBCB}" srcId="{DE5BCEDC-9D00-4D8A-84AD-F3DF1351011E}" destId="{0F2B25B6-1C0C-4F40-926E-7DF770E43D11}" srcOrd="6" destOrd="0" parTransId="{6F5D6318-A22C-40E3-A3A9-2A9EAE7AEDB8}" sibTransId="{275648AA-EF72-4562-B8E8-1B57008D8191}"/>
    <dgm:cxn modelId="{539D47AD-9452-4BBF-8594-A8A6D945F900}" type="presOf" srcId="{FCBF0824-8A42-4C8D-8E2F-06FD61A304E1}" destId="{2AA63BE1-C5FE-40DA-813F-312301450C2F}" srcOrd="0" destOrd="0" presId="urn:microsoft.com/office/officeart/2005/8/layout/process5"/>
    <dgm:cxn modelId="{1DDD89C6-10AD-4099-8D11-EB0CB4F19CEC}" type="presOf" srcId="{088334B8-6D5B-4CA4-AC2A-0DD45FBB572E}" destId="{7250DA06-9211-4306-A15D-23269AFBC005}" srcOrd="0" destOrd="0" presId="urn:microsoft.com/office/officeart/2005/8/layout/process5"/>
    <dgm:cxn modelId="{70E938EF-9381-4EB7-A269-BD169105890C}" type="presParOf" srcId="{8DD757AC-C00E-4FFF-A1CE-752B2253C1A2}" destId="{1D258F80-BB9C-43E2-B12F-D6DF954C7FA2}" srcOrd="0" destOrd="0" presId="urn:microsoft.com/office/officeart/2005/8/layout/process5"/>
    <dgm:cxn modelId="{F00B6B5E-C7C3-4215-A5B8-3942FB675064}" type="presParOf" srcId="{8DD757AC-C00E-4FFF-A1CE-752B2253C1A2}" destId="{A93AF1DC-5A6C-4F90-AFE1-0D9CCF1F1AA4}" srcOrd="1" destOrd="0" presId="urn:microsoft.com/office/officeart/2005/8/layout/process5"/>
    <dgm:cxn modelId="{496A2A01-5C43-4E5A-8FF7-F7EA33CA9DE2}" type="presParOf" srcId="{A93AF1DC-5A6C-4F90-AFE1-0D9CCF1F1AA4}" destId="{63F74F67-8F6B-49AC-B11D-C443A5A7178E}" srcOrd="0" destOrd="0" presId="urn:microsoft.com/office/officeart/2005/8/layout/process5"/>
    <dgm:cxn modelId="{F574F007-2DC8-42BB-9B31-8BDA3151E395}" type="presParOf" srcId="{8DD757AC-C00E-4FFF-A1CE-752B2253C1A2}" destId="{7FE248FB-91BC-4261-AF0A-1195387A4CCF}" srcOrd="2" destOrd="0" presId="urn:microsoft.com/office/officeart/2005/8/layout/process5"/>
    <dgm:cxn modelId="{AD9F8A5D-F006-4ED6-96B4-9D0F5004E56C}" type="presParOf" srcId="{8DD757AC-C00E-4FFF-A1CE-752B2253C1A2}" destId="{809634D3-F335-48B5-8619-E4BD73A09F68}" srcOrd="3" destOrd="0" presId="urn:microsoft.com/office/officeart/2005/8/layout/process5"/>
    <dgm:cxn modelId="{9A4A6615-77D3-4C5B-8862-F71FCD14EA33}" type="presParOf" srcId="{809634D3-F335-48B5-8619-E4BD73A09F68}" destId="{17BEDF3E-3036-4736-BFB8-110248A8D120}" srcOrd="0" destOrd="0" presId="urn:microsoft.com/office/officeart/2005/8/layout/process5"/>
    <dgm:cxn modelId="{9C0CF4E4-0491-41FF-950E-76E45C3BDEFC}" type="presParOf" srcId="{8DD757AC-C00E-4FFF-A1CE-752B2253C1A2}" destId="{7250DA06-9211-4306-A15D-23269AFBC005}" srcOrd="4" destOrd="0" presId="urn:microsoft.com/office/officeart/2005/8/layout/process5"/>
    <dgm:cxn modelId="{208F23E2-A4B5-4237-BB07-18B32EE5CEB6}" type="presParOf" srcId="{8DD757AC-C00E-4FFF-A1CE-752B2253C1A2}" destId="{99B42108-24D8-4B2E-B18E-B4D034880DE7}" srcOrd="5" destOrd="0" presId="urn:microsoft.com/office/officeart/2005/8/layout/process5"/>
    <dgm:cxn modelId="{A9B344C5-26AF-4ACE-BF7B-AFE939B8637E}" type="presParOf" srcId="{99B42108-24D8-4B2E-B18E-B4D034880DE7}" destId="{53789112-A2C8-442D-A1DF-C3B8478A2510}" srcOrd="0" destOrd="0" presId="urn:microsoft.com/office/officeart/2005/8/layout/process5"/>
    <dgm:cxn modelId="{C4D8C039-FEDA-43AA-83F0-7AB2CADC003D}" type="presParOf" srcId="{8DD757AC-C00E-4FFF-A1CE-752B2253C1A2}" destId="{90A8D36D-AF45-4C34-8633-4FAE5FEEB778}" srcOrd="6" destOrd="0" presId="urn:microsoft.com/office/officeart/2005/8/layout/process5"/>
    <dgm:cxn modelId="{D9723BA4-7805-48FA-80EC-DCCFD60A1F78}" type="presParOf" srcId="{8DD757AC-C00E-4FFF-A1CE-752B2253C1A2}" destId="{51F9F819-83FD-4C7D-AB06-E0383F57F90D}" srcOrd="7" destOrd="0" presId="urn:microsoft.com/office/officeart/2005/8/layout/process5"/>
    <dgm:cxn modelId="{779C32D7-EA6C-462D-A65C-C1ACD1207CA4}" type="presParOf" srcId="{51F9F819-83FD-4C7D-AB06-E0383F57F90D}" destId="{137EDCB1-C41A-4E18-838B-370684A1EAD6}" srcOrd="0" destOrd="0" presId="urn:microsoft.com/office/officeart/2005/8/layout/process5"/>
    <dgm:cxn modelId="{9CF3B950-B816-4C13-9B27-A2E1575E815E}" type="presParOf" srcId="{8DD757AC-C00E-4FFF-A1CE-752B2253C1A2}" destId="{9B4CB819-AF31-45E5-A27C-D6C90EF5A489}" srcOrd="8" destOrd="0" presId="urn:microsoft.com/office/officeart/2005/8/layout/process5"/>
    <dgm:cxn modelId="{5F559DD1-7A98-4532-9AA2-5B6B16756289}" type="presParOf" srcId="{8DD757AC-C00E-4FFF-A1CE-752B2253C1A2}" destId="{999CE49E-78E0-4E84-81EA-62A1F533CBC0}" srcOrd="9" destOrd="0" presId="urn:microsoft.com/office/officeart/2005/8/layout/process5"/>
    <dgm:cxn modelId="{234C99DF-AF9D-4E83-83E9-AECF9B0E4796}" type="presParOf" srcId="{999CE49E-78E0-4E84-81EA-62A1F533CBC0}" destId="{67EDF88C-8902-4919-B3D1-F9262EBF69FC}" srcOrd="0" destOrd="0" presId="urn:microsoft.com/office/officeart/2005/8/layout/process5"/>
    <dgm:cxn modelId="{B0201E04-EE49-4CE7-8A8A-D1C89A9C303E}" type="presParOf" srcId="{8DD757AC-C00E-4FFF-A1CE-752B2253C1A2}" destId="{02D4641C-A71D-4738-AA72-A185306A6C46}" srcOrd="10" destOrd="0" presId="urn:microsoft.com/office/officeart/2005/8/layout/process5"/>
    <dgm:cxn modelId="{EE083AC0-BA2C-4EB7-8D87-75E4A48ACCD2}" type="presParOf" srcId="{8DD757AC-C00E-4FFF-A1CE-752B2253C1A2}" destId="{D407911C-1AA8-41C0-BDCD-350B5E255B2F}" srcOrd="11" destOrd="0" presId="urn:microsoft.com/office/officeart/2005/8/layout/process5"/>
    <dgm:cxn modelId="{8959A3CF-2A55-41E1-A0DE-2B8C55AACEF8}" type="presParOf" srcId="{D407911C-1AA8-41C0-BDCD-350B5E255B2F}" destId="{1084CF05-FAD9-48BC-A1C6-C829A27FB7CD}" srcOrd="0" destOrd="0" presId="urn:microsoft.com/office/officeart/2005/8/layout/process5"/>
    <dgm:cxn modelId="{71904236-D237-486C-ACE0-1741B3D0A71B}" type="presParOf" srcId="{8DD757AC-C00E-4FFF-A1CE-752B2253C1A2}" destId="{A94FC7E4-1098-4447-94BD-2BC5D445528C}" srcOrd="12" destOrd="0" presId="urn:microsoft.com/office/officeart/2005/8/layout/process5"/>
    <dgm:cxn modelId="{4C34DE01-D326-4E8B-9901-D0F3B03E5A8C}" type="presParOf" srcId="{8DD757AC-C00E-4FFF-A1CE-752B2253C1A2}" destId="{7705FBFF-E584-47E2-95D2-16A39EB982E9}" srcOrd="13" destOrd="0" presId="urn:microsoft.com/office/officeart/2005/8/layout/process5"/>
    <dgm:cxn modelId="{639D2731-B791-4B46-99A2-677409F63CC3}" type="presParOf" srcId="{7705FBFF-E584-47E2-95D2-16A39EB982E9}" destId="{2072670E-B496-4C71-8F5B-A54D606D5B80}" srcOrd="0" destOrd="0" presId="urn:microsoft.com/office/officeart/2005/8/layout/process5"/>
    <dgm:cxn modelId="{07804682-0DF6-4594-93D7-D5EFDCD4F243}" type="presParOf" srcId="{8DD757AC-C00E-4FFF-A1CE-752B2253C1A2}" destId="{9D29313D-021D-4E33-BA61-B2DA9073636E}" srcOrd="14" destOrd="0" presId="urn:microsoft.com/office/officeart/2005/8/layout/process5"/>
    <dgm:cxn modelId="{DADD06B5-6781-4DD8-A0C6-D67F17819859}" type="presParOf" srcId="{8DD757AC-C00E-4FFF-A1CE-752B2253C1A2}" destId="{D49B5268-7FAB-46DE-BB35-55490CC9E7F1}" srcOrd="15" destOrd="0" presId="urn:microsoft.com/office/officeart/2005/8/layout/process5"/>
    <dgm:cxn modelId="{AA46731B-F4D8-4122-BADD-EB7CCDB16C45}" type="presParOf" srcId="{D49B5268-7FAB-46DE-BB35-55490CC9E7F1}" destId="{59E705A5-8446-4881-B5E9-B327346A20AF}" srcOrd="0" destOrd="0" presId="urn:microsoft.com/office/officeart/2005/8/layout/process5"/>
    <dgm:cxn modelId="{62157241-79C2-4C36-9384-9B096CA6399A}" type="presParOf" srcId="{8DD757AC-C00E-4FFF-A1CE-752B2253C1A2}" destId="{B9C2AD48-507C-4E3A-BDBB-2FD1C733B9C5}" srcOrd="16" destOrd="0" presId="urn:microsoft.com/office/officeart/2005/8/layout/process5"/>
    <dgm:cxn modelId="{D567A579-977A-4C0F-9EF1-68D919A20099}" type="presParOf" srcId="{8DD757AC-C00E-4FFF-A1CE-752B2253C1A2}" destId="{2AA63BE1-C5FE-40DA-813F-312301450C2F}" srcOrd="17" destOrd="0" presId="urn:microsoft.com/office/officeart/2005/8/layout/process5"/>
    <dgm:cxn modelId="{BDBB7EF5-189F-4CF9-9930-6FE7FC5B5BE3}" type="presParOf" srcId="{2AA63BE1-C5FE-40DA-813F-312301450C2F}" destId="{F89F1BAB-6AF4-4CCC-9C8C-DFDDD43EEAA4}" srcOrd="0" destOrd="0" presId="urn:microsoft.com/office/officeart/2005/8/layout/process5"/>
    <dgm:cxn modelId="{DD4FA4C4-8347-4926-A25F-63772BB151B9}" type="presParOf" srcId="{8DD757AC-C00E-4FFF-A1CE-752B2253C1A2}" destId="{AA36A5BD-B66A-4B4E-A20F-8A7AD35C1ECC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58F80-BB9C-43E2-B12F-D6DF954C7FA2}">
      <dsp:nvSpPr>
        <dsp:cNvPr id="0" name=""/>
        <dsp:cNvSpPr/>
      </dsp:nvSpPr>
      <dsp:spPr>
        <a:xfrm>
          <a:off x="5283" y="701873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72000">
              <a:srgbClr val="F7DB0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8:00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到樂園</a:t>
          </a:r>
          <a:endParaRPr lang="zh-TW" altLang="en-US" sz="2800" kern="12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34066" y="730656"/>
        <a:ext cx="1580287" cy="925146"/>
      </dsp:txXfrm>
    </dsp:sp>
    <dsp:sp modelId="{A93AF1DC-5A6C-4F90-AFE1-0D9CCF1F1AA4}">
      <dsp:nvSpPr>
        <dsp:cNvPr id="0" name=""/>
        <dsp:cNvSpPr/>
      </dsp:nvSpPr>
      <dsp:spPr>
        <a:xfrm>
          <a:off x="1806981" y="990135"/>
          <a:ext cx="394716" cy="40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06981" y="1071372"/>
        <a:ext cx="276301" cy="243713"/>
      </dsp:txXfrm>
    </dsp:sp>
    <dsp:sp modelId="{7FE248FB-91BC-4261-AF0A-1195387A4CCF}">
      <dsp:nvSpPr>
        <dsp:cNvPr id="0" name=""/>
        <dsp:cNvSpPr/>
      </dsp:nvSpPr>
      <dsp:spPr>
        <a:xfrm>
          <a:off x="2387885" y="701873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40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魔法星際飛車</a:t>
          </a:r>
          <a:endParaRPr lang="zh-TW" altLang="en-US" sz="2800" kern="12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2416668" y="730656"/>
        <a:ext cx="1580287" cy="925146"/>
      </dsp:txXfrm>
    </dsp:sp>
    <dsp:sp modelId="{809634D3-F335-48B5-8619-E4BD73A09F68}">
      <dsp:nvSpPr>
        <dsp:cNvPr id="0" name=""/>
        <dsp:cNvSpPr/>
      </dsp:nvSpPr>
      <dsp:spPr>
        <a:xfrm>
          <a:off x="4150156" y="990135"/>
          <a:ext cx="299733" cy="40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14687"/>
                <a:satOff val="-699"/>
                <a:lumOff val="-51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-314687"/>
                <a:satOff val="-699"/>
                <a:lumOff val="-51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50156" y="1071372"/>
        <a:ext cx="209813" cy="243713"/>
      </dsp:txXfrm>
    </dsp:sp>
    <dsp:sp modelId="{7250DA06-9211-4306-A15D-23269AFBC005}">
      <dsp:nvSpPr>
        <dsp:cNvPr id="0" name=""/>
        <dsp:cNvSpPr/>
      </dsp:nvSpPr>
      <dsp:spPr>
        <a:xfrm>
          <a:off x="4591273" y="701873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37000">
              <a:srgbClr val="89E0FF"/>
            </a:gs>
            <a:gs pos="65000">
              <a:srgbClr val="00B0F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尋寶船</a:t>
          </a:r>
          <a:endParaRPr lang="zh-TW" altLang="en-US" sz="2800" kern="12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4620056" y="730656"/>
        <a:ext cx="1580287" cy="925146"/>
      </dsp:txXfrm>
    </dsp:sp>
    <dsp:sp modelId="{99B42108-24D8-4B2E-B18E-B4D034880DE7}">
      <dsp:nvSpPr>
        <dsp:cNvPr id="0" name=""/>
        <dsp:cNvSpPr/>
      </dsp:nvSpPr>
      <dsp:spPr>
        <a:xfrm>
          <a:off x="6373257" y="990135"/>
          <a:ext cx="347224" cy="40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29374"/>
                <a:satOff val="-1398"/>
                <a:lumOff val="-103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-629374"/>
                <a:satOff val="-1398"/>
                <a:lumOff val="-103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373257" y="1071372"/>
        <a:ext cx="243057" cy="243713"/>
      </dsp:txXfrm>
    </dsp:sp>
    <dsp:sp modelId="{90A8D36D-AF45-4C34-8633-4FAE5FEEB778}">
      <dsp:nvSpPr>
        <dsp:cNvPr id="0" name=""/>
        <dsp:cNvSpPr/>
      </dsp:nvSpPr>
      <dsp:spPr>
        <a:xfrm>
          <a:off x="6884268" y="701873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33000">
              <a:srgbClr val="00B0F0"/>
            </a:gs>
            <a:gs pos="100000">
              <a:srgbClr val="9FD6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叢林吼吼樹屋</a:t>
          </a:r>
          <a:endParaRPr lang="zh-TW" altLang="en-US" sz="2800" kern="12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6913051" y="730656"/>
        <a:ext cx="1580287" cy="925146"/>
      </dsp:txXfrm>
    </dsp:sp>
    <dsp:sp modelId="{51F9F819-83FD-4C7D-AB06-E0383F57F90D}">
      <dsp:nvSpPr>
        <dsp:cNvPr id="0" name=""/>
        <dsp:cNvSpPr/>
      </dsp:nvSpPr>
      <dsp:spPr>
        <a:xfrm>
          <a:off x="8666252" y="990135"/>
          <a:ext cx="347224" cy="40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944061"/>
                <a:satOff val="-2097"/>
                <a:lumOff val="-154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-944061"/>
                <a:satOff val="-2097"/>
                <a:lumOff val="-154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8666252" y="1071372"/>
        <a:ext cx="243057" cy="243713"/>
      </dsp:txXfrm>
    </dsp:sp>
    <dsp:sp modelId="{9B4CB819-AF31-45E5-A27C-D6C90EF5A489}">
      <dsp:nvSpPr>
        <dsp:cNvPr id="0" name=""/>
        <dsp:cNvSpPr/>
      </dsp:nvSpPr>
      <dsp:spPr>
        <a:xfrm>
          <a:off x="9177263" y="701873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66FF"/>
            </a:gs>
            <a:gs pos="100000">
              <a:srgbClr val="FF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轉轉咖啡杯</a:t>
          </a:r>
          <a:endParaRPr lang="zh-TW" altLang="en-US" sz="2800" kern="12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9206046" y="730656"/>
        <a:ext cx="1580287" cy="925146"/>
      </dsp:txXfrm>
    </dsp:sp>
    <dsp:sp modelId="{999CE49E-78E0-4E84-81EA-62A1F533CBC0}">
      <dsp:nvSpPr>
        <dsp:cNvPr id="0" name=""/>
        <dsp:cNvSpPr/>
      </dsp:nvSpPr>
      <dsp:spPr>
        <a:xfrm rot="5400000">
          <a:off x="9822577" y="1799235"/>
          <a:ext cx="347224" cy="40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58748"/>
                <a:satOff val="-2797"/>
                <a:lumOff val="-2059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-1258748"/>
                <a:satOff val="-2797"/>
                <a:lumOff val="-2059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9874333" y="1828717"/>
        <a:ext cx="243713" cy="243057"/>
      </dsp:txXfrm>
    </dsp:sp>
    <dsp:sp modelId="{02D4641C-A71D-4738-AA72-A185306A6C46}">
      <dsp:nvSpPr>
        <dsp:cNvPr id="0" name=""/>
        <dsp:cNvSpPr/>
      </dsp:nvSpPr>
      <dsp:spPr>
        <a:xfrm>
          <a:off x="9177263" y="2339727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FFB3"/>
            </a:gs>
            <a:gs pos="100000">
              <a:srgbClr val="29C7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12:00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午餐</a:t>
          </a:r>
          <a:endParaRPr lang="en-US" altLang="zh-TW" sz="2800" kern="1200" dirty="0" smtClean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9206046" y="2368510"/>
        <a:ext cx="1580287" cy="925146"/>
      </dsp:txXfrm>
    </dsp:sp>
    <dsp:sp modelId="{D407911C-1AA8-41C0-BDCD-350B5E255B2F}">
      <dsp:nvSpPr>
        <dsp:cNvPr id="0" name=""/>
        <dsp:cNvSpPr/>
      </dsp:nvSpPr>
      <dsp:spPr>
        <a:xfrm rot="10800000">
          <a:off x="8685907" y="2627989"/>
          <a:ext cx="347224" cy="40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573435"/>
                <a:satOff val="-3496"/>
                <a:lumOff val="-25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-1573435"/>
                <a:satOff val="-3496"/>
                <a:lumOff val="-25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10800000">
        <a:off x="8790074" y="2709226"/>
        <a:ext cx="243057" cy="243713"/>
      </dsp:txXfrm>
    </dsp:sp>
    <dsp:sp modelId="{A94FC7E4-1098-4447-94BD-2BC5D445528C}">
      <dsp:nvSpPr>
        <dsp:cNvPr id="0" name=""/>
        <dsp:cNvSpPr/>
      </dsp:nvSpPr>
      <dsp:spPr>
        <a:xfrm>
          <a:off x="6884268" y="2339727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20000">
              <a:srgbClr val="FFFF00"/>
            </a:gs>
            <a:gs pos="85000">
              <a:srgbClr val="FF66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摩天輪</a:t>
          </a:r>
          <a:endParaRPr lang="zh-TW" altLang="en-US" sz="2800" kern="12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6913051" y="2368510"/>
        <a:ext cx="1580287" cy="925146"/>
      </dsp:txXfrm>
    </dsp:sp>
    <dsp:sp modelId="{7705FBFF-E584-47E2-95D2-16A39EB982E9}">
      <dsp:nvSpPr>
        <dsp:cNvPr id="0" name=""/>
        <dsp:cNvSpPr/>
      </dsp:nvSpPr>
      <dsp:spPr>
        <a:xfrm rot="10800000">
          <a:off x="6392912" y="2627989"/>
          <a:ext cx="347224" cy="40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888122"/>
                <a:satOff val="-4195"/>
                <a:lumOff val="-3089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-1888122"/>
                <a:satOff val="-4195"/>
                <a:lumOff val="-3089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10800000">
        <a:off x="6497079" y="2709226"/>
        <a:ext cx="243057" cy="243713"/>
      </dsp:txXfrm>
    </dsp:sp>
    <dsp:sp modelId="{9D29313D-021D-4E33-BA61-B2DA9073636E}">
      <dsp:nvSpPr>
        <dsp:cNvPr id="0" name=""/>
        <dsp:cNvSpPr/>
      </dsp:nvSpPr>
      <dsp:spPr>
        <a:xfrm>
          <a:off x="4591273" y="2339727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23000">
              <a:srgbClr val="3EE23E"/>
            </a:gs>
            <a:gs pos="81000">
              <a:srgbClr val="00B05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海洋總動員</a:t>
          </a:r>
          <a:endParaRPr lang="zh-TW" altLang="en-US" sz="2800" kern="12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4620056" y="2368510"/>
        <a:ext cx="1580287" cy="925146"/>
      </dsp:txXfrm>
    </dsp:sp>
    <dsp:sp modelId="{D49B5268-7FAB-46DE-BB35-55490CC9E7F1}">
      <dsp:nvSpPr>
        <dsp:cNvPr id="0" name=""/>
        <dsp:cNvSpPr/>
      </dsp:nvSpPr>
      <dsp:spPr>
        <a:xfrm rot="10800000">
          <a:off x="4099917" y="2627989"/>
          <a:ext cx="347224" cy="40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02809"/>
                <a:satOff val="-4894"/>
                <a:lumOff val="-360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-2202809"/>
                <a:satOff val="-4894"/>
                <a:lumOff val="-360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10800000">
        <a:off x="4204084" y="2709226"/>
        <a:ext cx="243057" cy="243713"/>
      </dsp:txXfrm>
    </dsp:sp>
    <dsp:sp modelId="{B9C2AD48-507C-4E3A-BDBB-2FD1C733B9C5}">
      <dsp:nvSpPr>
        <dsp:cNvPr id="0" name=""/>
        <dsp:cNvSpPr/>
      </dsp:nvSpPr>
      <dsp:spPr>
        <a:xfrm>
          <a:off x="2298278" y="2339727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9E0FF"/>
            </a:gs>
            <a:gs pos="100000">
              <a:srgbClr val="3556F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宇宙迴旋</a:t>
          </a:r>
          <a:endParaRPr lang="zh-TW" altLang="en-US" sz="2800" kern="12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2327061" y="2368510"/>
        <a:ext cx="1580287" cy="925146"/>
      </dsp:txXfrm>
    </dsp:sp>
    <dsp:sp modelId="{2AA63BE1-C5FE-40DA-813F-312301450C2F}">
      <dsp:nvSpPr>
        <dsp:cNvPr id="0" name=""/>
        <dsp:cNvSpPr/>
      </dsp:nvSpPr>
      <dsp:spPr>
        <a:xfrm rot="10800000">
          <a:off x="1806922" y="2627989"/>
          <a:ext cx="347224" cy="40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17496"/>
                <a:satOff val="-5593"/>
                <a:lumOff val="-411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-2517496"/>
                <a:satOff val="-5593"/>
                <a:lumOff val="-411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10800000">
        <a:off x="1911089" y="2709226"/>
        <a:ext cx="243057" cy="243713"/>
      </dsp:txXfrm>
    </dsp:sp>
    <dsp:sp modelId="{AA36A5BD-B66A-4B4E-A20F-8A7AD35C1ECC}">
      <dsp:nvSpPr>
        <dsp:cNvPr id="0" name=""/>
        <dsp:cNvSpPr/>
      </dsp:nvSpPr>
      <dsp:spPr>
        <a:xfrm>
          <a:off x="5283" y="2339727"/>
          <a:ext cx="1637853" cy="9827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A0"/>
            </a:gs>
            <a:gs pos="100000">
              <a:srgbClr val="FF66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latin typeface="文鼎超顏楷" panose="020B0609010101010101" pitchFamily="49" charset="-120"/>
              <a:ea typeface="文鼎超顏楷" panose="020B0609010101010101" pitchFamily="49" charset="-120"/>
            </a:rPr>
            <a:t>回家</a:t>
          </a:r>
          <a:endParaRPr lang="zh-TW" altLang="en-US" sz="2800" kern="1200" dirty="0">
            <a:solidFill>
              <a:schemeClr val="tx1"/>
            </a:solidFill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34066" y="2368510"/>
        <a:ext cx="1580287" cy="925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91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53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53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99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62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108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700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54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46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文鼎顏楷" panose="020B0609010101010101" pitchFamily="49" charset="-120"/>
                <a:ea typeface="文鼎顏楷" panose="020B0609010101010101" pitchFamily="49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52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12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90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88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62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9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56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13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14D4-B06A-42F4-B5AF-1033B0FD5AF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53CE-9B47-4C65-B04A-37868E7C1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40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TDxrilKr3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66FF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兒童新樂園</a:t>
            </a:r>
            <a:endParaRPr lang="zh-TW" altLang="en-US" dirty="0">
              <a:solidFill>
                <a:srgbClr val="FF66FF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作者</a:t>
            </a:r>
            <a:r>
              <a:rPr lang="en-US" altLang="zh-TW" sz="28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:</a:t>
            </a:r>
            <a:r>
              <a:rPr lang="zh-TW" altLang="en-US" sz="28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軒軒</a:t>
            </a:r>
            <a:endParaRPr lang="zh-TW" altLang="en-US" sz="2800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860" y="1410789"/>
            <a:ext cx="4207209" cy="3155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0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行程規劃</a:t>
            </a:r>
            <a:endParaRPr lang="zh-TW" altLang="en-US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45413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2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9062" y="1038693"/>
            <a:ext cx="1214846" cy="1293028"/>
          </a:xfrm>
        </p:spPr>
        <p:txBody>
          <a:bodyPr/>
          <a:lstStyle/>
          <a:p>
            <a:r>
              <a:rPr lang="zh-TW" altLang="en-US" dirty="0" smtClean="0">
                <a:latin typeface="文鼎特毛楷" panose="020B0609010101010101" pitchFamily="49" charset="-120"/>
                <a:ea typeface="文鼎特毛楷" panose="020B0609010101010101" pitchFamily="49" charset="-120"/>
              </a:rPr>
              <a:t>票價</a:t>
            </a:r>
            <a:endParaRPr lang="zh-TW" altLang="en-US" dirty="0"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871"/>
              </p:ext>
            </p:extLst>
          </p:nvPr>
        </p:nvGraphicFramePr>
        <p:xfrm>
          <a:off x="685800" y="2331722"/>
          <a:ext cx="11227527" cy="436952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84129">
                  <a:extLst>
                    <a:ext uri="{9D8B030D-6E8A-4147-A177-3AD203B41FA5}">
                      <a16:colId xmlns:a16="http://schemas.microsoft.com/office/drawing/2014/main" val="168223746"/>
                    </a:ext>
                  </a:extLst>
                </a:gridCol>
                <a:gridCol w="1684129">
                  <a:extLst>
                    <a:ext uri="{9D8B030D-6E8A-4147-A177-3AD203B41FA5}">
                      <a16:colId xmlns:a16="http://schemas.microsoft.com/office/drawing/2014/main" val="4067411771"/>
                    </a:ext>
                  </a:extLst>
                </a:gridCol>
                <a:gridCol w="1684129">
                  <a:extLst>
                    <a:ext uri="{9D8B030D-6E8A-4147-A177-3AD203B41FA5}">
                      <a16:colId xmlns:a16="http://schemas.microsoft.com/office/drawing/2014/main" val="1305944624"/>
                    </a:ext>
                  </a:extLst>
                </a:gridCol>
                <a:gridCol w="1684129">
                  <a:extLst>
                    <a:ext uri="{9D8B030D-6E8A-4147-A177-3AD203B41FA5}">
                      <a16:colId xmlns:a16="http://schemas.microsoft.com/office/drawing/2014/main" val="3118704122"/>
                    </a:ext>
                  </a:extLst>
                </a:gridCol>
                <a:gridCol w="1813124">
                  <a:extLst>
                    <a:ext uri="{9D8B030D-6E8A-4147-A177-3AD203B41FA5}">
                      <a16:colId xmlns:a16="http://schemas.microsoft.com/office/drawing/2014/main" val="447348099"/>
                    </a:ext>
                  </a:extLst>
                </a:gridCol>
                <a:gridCol w="1555134">
                  <a:extLst>
                    <a:ext uri="{9D8B030D-6E8A-4147-A177-3AD203B41FA5}">
                      <a16:colId xmlns:a16="http://schemas.microsoft.com/office/drawing/2014/main" val="507011784"/>
                    </a:ext>
                  </a:extLst>
                </a:gridCol>
                <a:gridCol w="1122753">
                  <a:extLst>
                    <a:ext uri="{9D8B030D-6E8A-4147-A177-3AD203B41FA5}">
                      <a16:colId xmlns:a16="http://schemas.microsoft.com/office/drawing/2014/main" val="2203443799"/>
                    </a:ext>
                  </a:extLst>
                </a:gridCol>
              </a:tblGrid>
              <a:tr h="79695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票種</a:t>
                      </a:r>
                      <a:endParaRPr lang="zh-TW" altLang="en-US" sz="2400" b="0" dirty="0">
                        <a:solidFill>
                          <a:srgbClr val="343434"/>
                        </a:solidFill>
                        <a:effectLst/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文鼎特毛楷" panose="020B0609010101010101" pitchFamily="49" charset="-120"/>
                          <a:ea typeface="文鼎特毛楷" panose="020B0609010101010101" pitchFamily="49" charset="-120"/>
                        </a:rPr>
                        <a:t>門票</a:t>
                      </a:r>
                      <a:r>
                        <a:rPr lang="en-US" altLang="zh-TW" sz="2000" dirty="0">
                          <a:effectLst/>
                          <a:latin typeface="文鼎特毛楷" panose="020B0609010101010101" pitchFamily="49" charset="-120"/>
                          <a:ea typeface="文鼎特毛楷" panose="020B0609010101010101" pitchFamily="49" charset="-120"/>
                        </a:rPr>
                        <a:t>【</a:t>
                      </a:r>
                      <a:r>
                        <a:rPr lang="zh-TW" altLang="en-US" sz="2000" dirty="0">
                          <a:effectLst/>
                          <a:latin typeface="文鼎特毛楷" panose="020B0609010101010101" pitchFamily="49" charset="-120"/>
                          <a:ea typeface="文鼎特毛楷" panose="020B0609010101010101" pitchFamily="49" charset="-120"/>
                        </a:rPr>
                        <a:t>適用紙本五倍券及數位五倍券</a:t>
                      </a:r>
                      <a:r>
                        <a:rPr lang="en-US" altLang="zh-TW" dirty="0">
                          <a:effectLst/>
                          <a:latin typeface="文鼎特毛楷" panose="020B0609010101010101" pitchFamily="49" charset="-120"/>
                          <a:ea typeface="文鼎特毛楷" panose="020B0609010101010101" pitchFamily="49" charset="-120"/>
                        </a:rPr>
                        <a:t>】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  <a:latin typeface="文鼎特毛楷" panose="020B0609010101010101" pitchFamily="49" charset="-120"/>
                        <a:ea typeface="文鼎特毛楷" panose="020B0609010101010101" pitchFamily="49" charset="-120"/>
                      </a:endParaRP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園區自營遊樂設施</a:t>
                      </a:r>
                      <a:b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</a:br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（每項每次）</a:t>
                      </a:r>
                      <a:endParaRPr lang="zh-TW" altLang="en-US" sz="2400" b="0" dirty="0">
                        <a:solidFill>
                          <a:srgbClr val="343434"/>
                        </a:solidFill>
                        <a:effectLst/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委外小型遊樂設施</a:t>
                      </a:r>
                      <a:b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</a:br>
                      <a: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（每項每次）</a:t>
                      </a:r>
                      <a:endParaRPr lang="zh-TW" altLang="en-US" sz="2400" b="0">
                        <a:solidFill>
                          <a:srgbClr val="343434"/>
                        </a:solidFill>
                        <a:effectLst/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小小水樂園</a:t>
                      </a:r>
                      <a:b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</a:br>
                      <a:r>
                        <a:rPr lang="en-US" altLang="zh-TW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(</a:t>
                      </a:r>
                      <a: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夏季開放</a:t>
                      </a:r>
                      <a:r>
                        <a:rPr lang="en-US" altLang="zh-TW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)</a:t>
                      </a:r>
                      <a:br>
                        <a:rPr lang="en-US" altLang="zh-TW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</a:br>
                      <a: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（每次）</a:t>
                      </a:r>
                      <a:endParaRPr lang="zh-TW" altLang="en-US" sz="2400" b="0">
                        <a:solidFill>
                          <a:srgbClr val="343434"/>
                        </a:solidFill>
                        <a:effectLst/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13520019"/>
                  </a:ext>
                </a:extLst>
              </a:tr>
              <a:tr h="19786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全票</a:t>
                      </a:r>
                      <a:endParaRPr lang="zh-TW" altLang="en-US" sz="2400" b="0" dirty="0">
                        <a:solidFill>
                          <a:srgbClr val="343434"/>
                        </a:solidFill>
                        <a:effectLst/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優待票</a:t>
                      </a:r>
                      <a:b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</a:br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(5</a:t>
                      </a:r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折</a:t>
                      </a:r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)</a:t>
                      </a:r>
                      <a:endParaRPr lang="en-US" altLang="zh-TW" sz="2400" b="0" dirty="0">
                        <a:solidFill>
                          <a:srgbClr val="343434"/>
                        </a:solidFill>
                        <a:effectLst/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團體票</a:t>
                      </a:r>
                      <a:b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</a:br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(7</a:t>
                      </a:r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折</a:t>
                      </a:r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)</a:t>
                      </a:r>
                      <a:endParaRPr lang="en-US" altLang="zh-TW" sz="2400" b="0" dirty="0">
                        <a:solidFill>
                          <a:srgbClr val="343434"/>
                        </a:solidFill>
                        <a:effectLst/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84753"/>
                  </a:ext>
                </a:extLst>
              </a:tr>
              <a:tr h="79695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票價</a:t>
                      </a:r>
                      <a:b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</a:br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(</a:t>
                      </a:r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元，含稅</a:t>
                      </a:r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30</a:t>
                      </a: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15</a:t>
                      </a: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30</a:t>
                      </a:r>
                      <a: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人</a:t>
                      </a:r>
                      <a:b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</a:br>
                      <a: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以上</a:t>
                      </a: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30 (7</a:t>
                      </a:r>
                      <a:r>
                        <a:rPr lang="zh-TW" altLang="en-US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項</a:t>
                      </a:r>
                      <a:r>
                        <a:rPr lang="en-US" altLang="zh-TW" sz="240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50-80</a:t>
                      </a: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50</a:t>
                      </a: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39023333"/>
                  </a:ext>
                </a:extLst>
              </a:tr>
              <a:tr h="7969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20 (8</a:t>
                      </a:r>
                      <a:r>
                        <a:rPr lang="zh-TW" altLang="en-US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項</a:t>
                      </a:r>
                      <a:r>
                        <a:rPr lang="en-US" altLang="zh-TW" sz="2400" dirty="0"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62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顏楷" panose="020B0609010101010101" pitchFamily="49" charset="-120"/>
                <a:ea typeface="文鼎顏楷" panose="020B0609010101010101" pitchFamily="49" charset="-120"/>
              </a:rPr>
              <a:t>我喜歡</a:t>
            </a:r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的</a:t>
            </a:r>
            <a:r>
              <a:rPr lang="zh-TW" altLang="en-US" dirty="0" smtClean="0">
                <a:latin typeface="文鼎顏楷" panose="020B0609010101010101" pitchFamily="49" charset="-120"/>
                <a:ea typeface="文鼎顏楷" panose="020B0609010101010101" pitchFamily="49" charset="-120"/>
              </a:rPr>
              <a:t>設施</a:t>
            </a:r>
            <a:r>
              <a:rPr lang="en-US" altLang="zh-TW" dirty="0" smtClean="0">
                <a:latin typeface="文鼎顏楷" panose="020B0609010101010101" pitchFamily="49" charset="-120"/>
                <a:ea typeface="文鼎顏楷" panose="020B0609010101010101" pitchFamily="49" charset="-120"/>
              </a:rPr>
              <a:t>~</a:t>
            </a:r>
            <a:r>
              <a:rPr lang="zh-TW" altLang="en-US" dirty="0" smtClean="0">
                <a:latin typeface="文鼎顏楷" panose="020B0609010101010101" pitchFamily="49" charset="-120"/>
                <a:ea typeface="文鼎顏楷" panose="020B0609010101010101" pitchFamily="49" charset="-120"/>
              </a:rPr>
              <a:t>魔法</a:t>
            </a:r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星際飛車	 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以科幻造型的雲霄飛車，迴旋於軌道上體驗刺激的速度感。</a:t>
            </a:r>
          </a:p>
          <a:p>
            <a:endParaRPr lang="zh-TW" altLang="en-US" dirty="0">
              <a:latin typeface="文鼎顏楷" panose="020B0609010101010101" pitchFamily="49" charset="-120"/>
              <a:ea typeface="文鼎顏楷" panose="020B0609010101010101" pitchFamily="49" charset="-120"/>
            </a:endParaRPr>
          </a:p>
          <a:p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尖叫指數</a:t>
            </a:r>
          </a:p>
          <a:p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⚡⚡⚡⚡⚡</a:t>
            </a:r>
          </a:p>
          <a:p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溫馨指數</a:t>
            </a:r>
          </a:p>
          <a:p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🌞🌞☁☁☁</a:t>
            </a:r>
          </a:p>
          <a:p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戀愛指數</a:t>
            </a:r>
          </a:p>
          <a:p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💗💗💗♡♡	</a:t>
            </a:r>
          </a:p>
          <a:p>
            <a:endParaRPr lang="zh-TW" altLang="en-US" dirty="0">
              <a:latin typeface="文鼎顏楷" panose="020B0609010101010101" pitchFamily="49" charset="-120"/>
              <a:ea typeface="文鼎顏楷" panose="020B0609010101010101" pitchFamily="49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7673" y="2449542"/>
            <a:ext cx="4685544" cy="3514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48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我喜歡的設施</a:t>
            </a:r>
            <a:r>
              <a:rPr lang="en-US" altLang="zh-TW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~</a:t>
            </a:r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宇宙迴旋	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以八大行星繞行太陽旋轉為主題的輻射飛椅，座椅以各行星彩繪為造型，旋轉時之</a:t>
            </a:r>
            <a:r>
              <a:rPr lang="zh-TW" altLang="en-US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離心力</a:t>
            </a:r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，如置身於銀河中神祕氛圍</a:t>
            </a:r>
            <a:r>
              <a:rPr lang="en-US" altLang="zh-TW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!</a:t>
            </a:r>
          </a:p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尖叫</a:t>
            </a:r>
            <a:r>
              <a:rPr lang="zh-TW" altLang="en-US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指數</a:t>
            </a:r>
            <a:r>
              <a:rPr lang="en-US" altLang="zh-TW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:</a:t>
            </a:r>
            <a:endParaRPr lang="zh-TW" altLang="en-US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⚡⚡⚡⚡☁</a:t>
            </a:r>
          </a:p>
          <a:p>
            <a:r>
              <a:rPr lang="zh-TW" altLang="en-US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溫馨</a:t>
            </a:r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指數</a:t>
            </a:r>
          </a:p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🌞🌞🌞☁☁</a:t>
            </a:r>
          </a:p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戀愛指數</a:t>
            </a:r>
          </a:p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💗💗♡♡♡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4871" y="2527919"/>
            <a:ext cx="4476539" cy="3357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84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7406" y="287578"/>
            <a:ext cx="8610600" cy="1293028"/>
          </a:xfrm>
        </p:spPr>
        <p:txBody>
          <a:bodyPr/>
          <a:lstStyle/>
          <a:p>
            <a:r>
              <a:rPr lang="zh-TW" altLang="en-US" dirty="0">
                <a:latin typeface="文鼎顏楷" panose="020B0609010101010101" pitchFamily="49" charset="-120"/>
                <a:ea typeface="文鼎顏楷" panose="020B0609010101010101" pitchFamily="49" charset="-120"/>
              </a:rPr>
              <a:t>兒童新樂園簡介</a:t>
            </a:r>
          </a:p>
        </p:txBody>
      </p:sp>
      <p:pic>
        <p:nvPicPr>
          <p:cNvPr id="3" name="KTDxrilKr3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4559" y="1580606"/>
            <a:ext cx="8071032" cy="50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資料來源</a:t>
            </a:r>
            <a:endParaRPr lang="zh-TW" altLang="en-US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兒童新樂園</a:t>
            </a:r>
            <a:r>
              <a:rPr lang="en-US" altLang="zh-TW" sz="3600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https://www.tcap.taipei/Default.aspx</a:t>
            </a:r>
            <a:endParaRPr lang="zh-TW" altLang="en-US" sz="3600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33" y="3439205"/>
            <a:ext cx="4019550" cy="301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817" y="3445329"/>
            <a:ext cx="4104458" cy="301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91</TotalTime>
  <Words>248</Words>
  <Application>Microsoft Office PowerPoint</Application>
  <PresentationFormat>寬螢幕</PresentationFormat>
  <Paragraphs>52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文鼎特毛楷</vt:lpstr>
      <vt:lpstr>文鼎超顏楷</vt:lpstr>
      <vt:lpstr>文鼎顏楷</vt:lpstr>
      <vt:lpstr>新細明體</vt:lpstr>
      <vt:lpstr>Arial</vt:lpstr>
      <vt:lpstr>Century Gothic</vt:lpstr>
      <vt:lpstr>飛機雲</vt:lpstr>
      <vt:lpstr>兒童新樂園</vt:lpstr>
      <vt:lpstr>行程規劃</vt:lpstr>
      <vt:lpstr>票價</vt:lpstr>
      <vt:lpstr>我喜歡的設施~魔法星際飛車   </vt:lpstr>
      <vt:lpstr>我喜歡的設施~宇宙迴旋 </vt:lpstr>
      <vt:lpstr>兒童新樂園簡介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</dc:title>
  <dc:creator>Windows 使用者</dc:creator>
  <cp:lastModifiedBy>Windows 使用者</cp:lastModifiedBy>
  <cp:revision>12</cp:revision>
  <dcterms:created xsi:type="dcterms:W3CDTF">2021-12-28T02:41:24Z</dcterms:created>
  <dcterms:modified xsi:type="dcterms:W3CDTF">2022-01-11T03:12:43Z</dcterms:modified>
</cp:coreProperties>
</file>