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BAB111-5DD2-4BA2-929E-B4C1FDD5BC64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B0968357-8AFF-4DDD-8CDC-7114D56F6FFF}">
      <dgm:prSet phldrT="[文字]"/>
      <dgm:spPr/>
      <dgm:t>
        <a:bodyPr/>
        <a:lstStyle/>
        <a:p>
          <a:r>
            <a:rPr lang="zh-TW" altLang="en-US" b="0" i="0" dirty="0" smtClean="0"/>
            <a:t>宇宙迴旋</a:t>
          </a:r>
          <a:endParaRPr lang="zh-TW" altLang="en-US" dirty="0"/>
        </a:p>
      </dgm:t>
    </dgm:pt>
    <dgm:pt modelId="{B8AD6C32-9107-478B-BEBC-5E0441FF9D22}" type="parTrans" cxnId="{D2FEA6DC-35F7-4B3A-AEF0-656158331033}">
      <dgm:prSet/>
      <dgm:spPr/>
    </dgm:pt>
    <dgm:pt modelId="{873DD569-38AF-413A-88C3-3E92AA60A3B2}" type="sibTrans" cxnId="{D2FEA6DC-35F7-4B3A-AEF0-656158331033}">
      <dgm:prSet/>
      <dgm:spPr/>
      <dgm:t>
        <a:bodyPr/>
        <a:lstStyle/>
        <a:p>
          <a:endParaRPr lang="zh-TW" altLang="en-US"/>
        </a:p>
      </dgm:t>
    </dgm:pt>
    <dgm:pt modelId="{5479872A-5ACE-467A-83E7-A0B4332A21E1}">
      <dgm:prSet phldrT="[文字]"/>
      <dgm:spPr/>
      <dgm:t>
        <a:bodyPr/>
        <a:lstStyle/>
        <a:p>
          <a:r>
            <a:rPr lang="zh-TW" altLang="en-US" b="0" i="0" dirty="0" smtClean="0"/>
            <a:t>轉轉咖啡杯</a:t>
          </a:r>
          <a:endParaRPr lang="zh-TW" altLang="en-US" dirty="0"/>
        </a:p>
      </dgm:t>
    </dgm:pt>
    <dgm:pt modelId="{1347D811-F610-4008-A9CC-532B1497D6CD}" type="parTrans" cxnId="{41E7CFCF-DC31-4F3F-B3EF-20EEA5CD614F}">
      <dgm:prSet/>
      <dgm:spPr/>
    </dgm:pt>
    <dgm:pt modelId="{A6CBF070-6FDF-4529-9AC3-3193AD09C6E0}" type="sibTrans" cxnId="{41E7CFCF-DC31-4F3F-B3EF-20EEA5CD614F}">
      <dgm:prSet/>
      <dgm:spPr/>
      <dgm:t>
        <a:bodyPr/>
        <a:lstStyle/>
        <a:p>
          <a:endParaRPr lang="zh-TW" altLang="en-US"/>
        </a:p>
      </dgm:t>
    </dgm:pt>
    <dgm:pt modelId="{CAEA4DE5-DDD2-4AD6-8DA8-A0AC07173B0F}">
      <dgm:prSet phldrT="[文字]"/>
      <dgm:spPr/>
      <dgm:t>
        <a:bodyPr/>
        <a:lstStyle/>
        <a:p>
          <a:r>
            <a:rPr lang="zh-TW" altLang="en-US" b="0" i="0" smtClean="0"/>
            <a:t>巡弋飛椅</a:t>
          </a:r>
          <a:endParaRPr lang="zh-TW" altLang="en-US" dirty="0"/>
        </a:p>
      </dgm:t>
    </dgm:pt>
    <dgm:pt modelId="{818740B2-70EE-426D-B402-0944BFBF663E}" type="parTrans" cxnId="{3CF86EDF-3E4A-48F6-8B9E-B6A55113A8E6}">
      <dgm:prSet/>
      <dgm:spPr/>
    </dgm:pt>
    <dgm:pt modelId="{49034EAC-CD80-45FD-B72B-2EA238FDB014}" type="sibTrans" cxnId="{3CF86EDF-3E4A-48F6-8B9E-B6A55113A8E6}">
      <dgm:prSet/>
      <dgm:spPr/>
    </dgm:pt>
    <dgm:pt modelId="{937E3240-F1BB-4CF7-BAFE-147BC47BAD01}">
      <dgm:prSet/>
      <dgm:spPr/>
      <dgm:t>
        <a:bodyPr/>
        <a:lstStyle/>
        <a:p>
          <a:r>
            <a:rPr lang="zh-TW" altLang="en-US" b="0" i="0" dirty="0" smtClean="0"/>
            <a:t>星空小飛碟</a:t>
          </a:r>
          <a:endParaRPr lang="zh-TW" altLang="en-US" dirty="0"/>
        </a:p>
      </dgm:t>
    </dgm:pt>
    <dgm:pt modelId="{12F9DFE8-9B36-4214-B183-D91A2A7CB50D}" type="parTrans" cxnId="{0B4D5006-78F1-4A60-9B47-1F0FD1C98236}">
      <dgm:prSet/>
      <dgm:spPr/>
      <dgm:t>
        <a:bodyPr/>
        <a:lstStyle/>
        <a:p>
          <a:endParaRPr lang="zh-TW" altLang="en-US"/>
        </a:p>
      </dgm:t>
    </dgm:pt>
    <dgm:pt modelId="{609FAA02-53FB-4AAF-B04A-0A6A100EEDB7}" type="sibTrans" cxnId="{0B4D5006-78F1-4A60-9B47-1F0FD1C98236}">
      <dgm:prSet/>
      <dgm:spPr/>
      <dgm:t>
        <a:bodyPr/>
        <a:lstStyle/>
        <a:p>
          <a:endParaRPr lang="zh-TW" altLang="en-US"/>
        </a:p>
      </dgm:t>
    </dgm:pt>
    <dgm:pt modelId="{E095AFCE-5E73-472E-8E30-C5036FE4FE28}" type="pres">
      <dgm:prSet presAssocID="{E9BAB111-5DD2-4BA2-929E-B4C1FDD5BC64}" presName="Name0" presStyleCnt="0">
        <dgm:presLayoutVars>
          <dgm:dir/>
          <dgm:resizeHandles val="exact"/>
        </dgm:presLayoutVars>
      </dgm:prSet>
      <dgm:spPr/>
    </dgm:pt>
    <dgm:pt modelId="{261ED001-96DE-424E-9C25-2C07E244BA2A}" type="pres">
      <dgm:prSet presAssocID="{B0968357-8AFF-4DDD-8CDC-7114D56F6FF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264DE11-A4D3-47C8-AD00-5B21BE42A4D2}" type="pres">
      <dgm:prSet presAssocID="{873DD569-38AF-413A-88C3-3E92AA60A3B2}" presName="sibTrans" presStyleLbl="sibTrans2D1" presStyleIdx="0" presStyleCnt="3"/>
      <dgm:spPr/>
      <dgm:t>
        <a:bodyPr/>
        <a:lstStyle/>
        <a:p>
          <a:endParaRPr lang="zh-TW" altLang="en-US"/>
        </a:p>
      </dgm:t>
    </dgm:pt>
    <dgm:pt modelId="{0FF8C2E0-0F8A-4150-A42B-665D6A5AE964}" type="pres">
      <dgm:prSet presAssocID="{873DD569-38AF-413A-88C3-3E92AA60A3B2}" presName="connectorText" presStyleLbl="sibTrans2D1" presStyleIdx="0" presStyleCnt="3"/>
      <dgm:spPr/>
      <dgm:t>
        <a:bodyPr/>
        <a:lstStyle/>
        <a:p>
          <a:endParaRPr lang="zh-TW" altLang="en-US"/>
        </a:p>
      </dgm:t>
    </dgm:pt>
    <dgm:pt modelId="{798BEEE7-1891-4EB6-A78A-8F14A2D7BC5D}" type="pres">
      <dgm:prSet presAssocID="{937E3240-F1BB-4CF7-BAFE-147BC47BAD01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AB28F43-473A-4E94-BDA9-F82E6C358DA5}" type="pres">
      <dgm:prSet presAssocID="{609FAA02-53FB-4AAF-B04A-0A6A100EEDB7}" presName="sibTrans" presStyleLbl="sibTrans2D1" presStyleIdx="1" presStyleCnt="3"/>
      <dgm:spPr/>
      <dgm:t>
        <a:bodyPr/>
        <a:lstStyle/>
        <a:p>
          <a:endParaRPr lang="zh-TW" altLang="en-US"/>
        </a:p>
      </dgm:t>
    </dgm:pt>
    <dgm:pt modelId="{105F0323-FFB1-47B0-8C6E-852E7194590B}" type="pres">
      <dgm:prSet presAssocID="{609FAA02-53FB-4AAF-B04A-0A6A100EEDB7}" presName="connectorText" presStyleLbl="sibTrans2D1" presStyleIdx="1" presStyleCnt="3"/>
      <dgm:spPr/>
      <dgm:t>
        <a:bodyPr/>
        <a:lstStyle/>
        <a:p>
          <a:endParaRPr lang="zh-TW" altLang="en-US"/>
        </a:p>
      </dgm:t>
    </dgm:pt>
    <dgm:pt modelId="{7A0F6905-EE5A-4A8B-A28E-5820CC82C9FF}" type="pres">
      <dgm:prSet presAssocID="{5479872A-5ACE-467A-83E7-A0B4332A21E1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59BB22A-B7FD-41E9-B0A7-606D2F84E490}" type="pres">
      <dgm:prSet presAssocID="{A6CBF070-6FDF-4529-9AC3-3193AD09C6E0}" presName="sibTrans" presStyleLbl="sibTrans2D1" presStyleIdx="2" presStyleCnt="3"/>
      <dgm:spPr/>
      <dgm:t>
        <a:bodyPr/>
        <a:lstStyle/>
        <a:p>
          <a:endParaRPr lang="zh-TW" altLang="en-US"/>
        </a:p>
      </dgm:t>
    </dgm:pt>
    <dgm:pt modelId="{B59D692C-DFC9-4A16-AD16-2732951EDEC6}" type="pres">
      <dgm:prSet presAssocID="{A6CBF070-6FDF-4529-9AC3-3193AD09C6E0}" presName="connectorText" presStyleLbl="sibTrans2D1" presStyleIdx="2" presStyleCnt="3"/>
      <dgm:spPr/>
      <dgm:t>
        <a:bodyPr/>
        <a:lstStyle/>
        <a:p>
          <a:endParaRPr lang="zh-TW" altLang="en-US"/>
        </a:p>
      </dgm:t>
    </dgm:pt>
    <dgm:pt modelId="{B26A64DA-8700-49AB-9E71-0AF6EFA85FCF}" type="pres">
      <dgm:prSet presAssocID="{CAEA4DE5-DDD2-4AD6-8DA8-A0AC07173B0F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6ADF7C3-656E-46E9-B42C-59D14879679B}" type="presOf" srcId="{873DD569-38AF-413A-88C3-3E92AA60A3B2}" destId="{0FF8C2E0-0F8A-4150-A42B-665D6A5AE964}" srcOrd="1" destOrd="0" presId="urn:microsoft.com/office/officeart/2005/8/layout/process1"/>
    <dgm:cxn modelId="{6037509C-EDBE-4A31-BBBF-781B7F0548CC}" type="presOf" srcId="{873DD569-38AF-413A-88C3-3E92AA60A3B2}" destId="{B264DE11-A4D3-47C8-AD00-5B21BE42A4D2}" srcOrd="0" destOrd="0" presId="urn:microsoft.com/office/officeart/2005/8/layout/process1"/>
    <dgm:cxn modelId="{E9CB1014-9B74-4500-AEA6-E5ECB6B74705}" type="presOf" srcId="{5479872A-5ACE-467A-83E7-A0B4332A21E1}" destId="{7A0F6905-EE5A-4A8B-A28E-5820CC82C9FF}" srcOrd="0" destOrd="0" presId="urn:microsoft.com/office/officeart/2005/8/layout/process1"/>
    <dgm:cxn modelId="{48ACFC3F-75DD-4CF6-85CA-96F0657E19F9}" type="presOf" srcId="{609FAA02-53FB-4AAF-B04A-0A6A100EEDB7}" destId="{105F0323-FFB1-47B0-8C6E-852E7194590B}" srcOrd="1" destOrd="0" presId="urn:microsoft.com/office/officeart/2005/8/layout/process1"/>
    <dgm:cxn modelId="{4B0B92E0-5ED8-4FE7-BA2F-4392DFC6455F}" type="presOf" srcId="{E9BAB111-5DD2-4BA2-929E-B4C1FDD5BC64}" destId="{E095AFCE-5E73-472E-8E30-C5036FE4FE28}" srcOrd="0" destOrd="0" presId="urn:microsoft.com/office/officeart/2005/8/layout/process1"/>
    <dgm:cxn modelId="{0B4D5006-78F1-4A60-9B47-1F0FD1C98236}" srcId="{E9BAB111-5DD2-4BA2-929E-B4C1FDD5BC64}" destId="{937E3240-F1BB-4CF7-BAFE-147BC47BAD01}" srcOrd="1" destOrd="0" parTransId="{12F9DFE8-9B36-4214-B183-D91A2A7CB50D}" sibTransId="{609FAA02-53FB-4AAF-B04A-0A6A100EEDB7}"/>
    <dgm:cxn modelId="{41E7CFCF-DC31-4F3F-B3EF-20EEA5CD614F}" srcId="{E9BAB111-5DD2-4BA2-929E-B4C1FDD5BC64}" destId="{5479872A-5ACE-467A-83E7-A0B4332A21E1}" srcOrd="2" destOrd="0" parTransId="{1347D811-F610-4008-A9CC-532B1497D6CD}" sibTransId="{A6CBF070-6FDF-4529-9AC3-3193AD09C6E0}"/>
    <dgm:cxn modelId="{A1110AEF-DBC9-44EE-8591-3957E5BDDFF5}" type="presOf" srcId="{937E3240-F1BB-4CF7-BAFE-147BC47BAD01}" destId="{798BEEE7-1891-4EB6-A78A-8F14A2D7BC5D}" srcOrd="0" destOrd="0" presId="urn:microsoft.com/office/officeart/2005/8/layout/process1"/>
    <dgm:cxn modelId="{8D3AEE9D-FC38-442F-9493-8957870504D1}" type="presOf" srcId="{CAEA4DE5-DDD2-4AD6-8DA8-A0AC07173B0F}" destId="{B26A64DA-8700-49AB-9E71-0AF6EFA85FCF}" srcOrd="0" destOrd="0" presId="urn:microsoft.com/office/officeart/2005/8/layout/process1"/>
    <dgm:cxn modelId="{FA306BA3-B4DD-4D24-B66F-BD1110A5035C}" type="presOf" srcId="{609FAA02-53FB-4AAF-B04A-0A6A100EEDB7}" destId="{1AB28F43-473A-4E94-BDA9-F82E6C358DA5}" srcOrd="0" destOrd="0" presId="urn:microsoft.com/office/officeart/2005/8/layout/process1"/>
    <dgm:cxn modelId="{CDA313F5-A081-48ED-BB0F-2D936837C1F7}" type="presOf" srcId="{A6CBF070-6FDF-4529-9AC3-3193AD09C6E0}" destId="{B59D692C-DFC9-4A16-AD16-2732951EDEC6}" srcOrd="1" destOrd="0" presId="urn:microsoft.com/office/officeart/2005/8/layout/process1"/>
    <dgm:cxn modelId="{46C57A8D-6C53-459C-BC1A-51FBDD3D7AB8}" type="presOf" srcId="{B0968357-8AFF-4DDD-8CDC-7114D56F6FFF}" destId="{261ED001-96DE-424E-9C25-2C07E244BA2A}" srcOrd="0" destOrd="0" presId="urn:microsoft.com/office/officeart/2005/8/layout/process1"/>
    <dgm:cxn modelId="{D2FEA6DC-35F7-4B3A-AEF0-656158331033}" srcId="{E9BAB111-5DD2-4BA2-929E-B4C1FDD5BC64}" destId="{B0968357-8AFF-4DDD-8CDC-7114D56F6FFF}" srcOrd="0" destOrd="0" parTransId="{B8AD6C32-9107-478B-BEBC-5E0441FF9D22}" sibTransId="{873DD569-38AF-413A-88C3-3E92AA60A3B2}"/>
    <dgm:cxn modelId="{617D1CCA-0FC9-49B6-B43E-60F7429A94FE}" type="presOf" srcId="{A6CBF070-6FDF-4529-9AC3-3193AD09C6E0}" destId="{159BB22A-B7FD-41E9-B0A7-606D2F84E490}" srcOrd="0" destOrd="0" presId="urn:microsoft.com/office/officeart/2005/8/layout/process1"/>
    <dgm:cxn modelId="{3CF86EDF-3E4A-48F6-8B9E-B6A55113A8E6}" srcId="{E9BAB111-5DD2-4BA2-929E-B4C1FDD5BC64}" destId="{CAEA4DE5-DDD2-4AD6-8DA8-A0AC07173B0F}" srcOrd="3" destOrd="0" parTransId="{818740B2-70EE-426D-B402-0944BFBF663E}" sibTransId="{49034EAC-CD80-45FD-B72B-2EA238FDB014}"/>
    <dgm:cxn modelId="{39155332-C79F-45C6-BF70-E025DECDCD79}" type="presParOf" srcId="{E095AFCE-5E73-472E-8E30-C5036FE4FE28}" destId="{261ED001-96DE-424E-9C25-2C07E244BA2A}" srcOrd="0" destOrd="0" presId="urn:microsoft.com/office/officeart/2005/8/layout/process1"/>
    <dgm:cxn modelId="{FA3F63DA-ED38-4CF3-861B-6087647DB6D8}" type="presParOf" srcId="{E095AFCE-5E73-472E-8E30-C5036FE4FE28}" destId="{B264DE11-A4D3-47C8-AD00-5B21BE42A4D2}" srcOrd="1" destOrd="0" presId="urn:microsoft.com/office/officeart/2005/8/layout/process1"/>
    <dgm:cxn modelId="{A6A54DCB-4D5D-4AD9-A436-5B1A1DEDDEB8}" type="presParOf" srcId="{B264DE11-A4D3-47C8-AD00-5B21BE42A4D2}" destId="{0FF8C2E0-0F8A-4150-A42B-665D6A5AE964}" srcOrd="0" destOrd="0" presId="urn:microsoft.com/office/officeart/2005/8/layout/process1"/>
    <dgm:cxn modelId="{781F8E74-5F11-4B80-A052-066E5F23CE76}" type="presParOf" srcId="{E095AFCE-5E73-472E-8E30-C5036FE4FE28}" destId="{798BEEE7-1891-4EB6-A78A-8F14A2D7BC5D}" srcOrd="2" destOrd="0" presId="urn:microsoft.com/office/officeart/2005/8/layout/process1"/>
    <dgm:cxn modelId="{8BB50C97-BABE-4A26-B6EE-4DC389BF0F73}" type="presParOf" srcId="{E095AFCE-5E73-472E-8E30-C5036FE4FE28}" destId="{1AB28F43-473A-4E94-BDA9-F82E6C358DA5}" srcOrd="3" destOrd="0" presId="urn:microsoft.com/office/officeart/2005/8/layout/process1"/>
    <dgm:cxn modelId="{6A5E4604-F317-4039-9EBC-3736176B8518}" type="presParOf" srcId="{1AB28F43-473A-4E94-BDA9-F82E6C358DA5}" destId="{105F0323-FFB1-47B0-8C6E-852E7194590B}" srcOrd="0" destOrd="0" presId="urn:microsoft.com/office/officeart/2005/8/layout/process1"/>
    <dgm:cxn modelId="{746AEE0D-D2FF-436C-BCF6-A5DB1E42E9A4}" type="presParOf" srcId="{E095AFCE-5E73-472E-8E30-C5036FE4FE28}" destId="{7A0F6905-EE5A-4A8B-A28E-5820CC82C9FF}" srcOrd="4" destOrd="0" presId="urn:microsoft.com/office/officeart/2005/8/layout/process1"/>
    <dgm:cxn modelId="{55641631-8382-4ADE-96C7-A4CC1FA00B00}" type="presParOf" srcId="{E095AFCE-5E73-472E-8E30-C5036FE4FE28}" destId="{159BB22A-B7FD-41E9-B0A7-606D2F84E490}" srcOrd="5" destOrd="0" presId="urn:microsoft.com/office/officeart/2005/8/layout/process1"/>
    <dgm:cxn modelId="{06D618E5-8DFB-4A09-BCC6-32112C643B50}" type="presParOf" srcId="{159BB22A-B7FD-41E9-B0A7-606D2F84E490}" destId="{B59D692C-DFC9-4A16-AD16-2732951EDEC6}" srcOrd="0" destOrd="0" presId="urn:microsoft.com/office/officeart/2005/8/layout/process1"/>
    <dgm:cxn modelId="{7A44920B-5F29-46FD-8735-DB51F04A800D}" type="presParOf" srcId="{E095AFCE-5E73-472E-8E30-C5036FE4FE28}" destId="{B26A64DA-8700-49AB-9E71-0AF6EFA85FCF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1ED001-96DE-424E-9C25-2C07E244BA2A}">
      <dsp:nvSpPr>
        <dsp:cNvPr id="0" name=""/>
        <dsp:cNvSpPr/>
      </dsp:nvSpPr>
      <dsp:spPr>
        <a:xfrm>
          <a:off x="4621" y="1569532"/>
          <a:ext cx="2020453" cy="12122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b="0" i="0" kern="1200" dirty="0" smtClean="0"/>
            <a:t>宇宙迴旋</a:t>
          </a:r>
          <a:endParaRPr lang="zh-TW" altLang="en-US" sz="3000" kern="1200" dirty="0"/>
        </a:p>
      </dsp:txBody>
      <dsp:txXfrm>
        <a:off x="40127" y="1605038"/>
        <a:ext cx="1949441" cy="1141260"/>
      </dsp:txXfrm>
    </dsp:sp>
    <dsp:sp modelId="{B264DE11-A4D3-47C8-AD00-5B21BE42A4D2}">
      <dsp:nvSpPr>
        <dsp:cNvPr id="0" name=""/>
        <dsp:cNvSpPr/>
      </dsp:nvSpPr>
      <dsp:spPr>
        <a:xfrm>
          <a:off x="2227119" y="1925132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2227119" y="2025346"/>
        <a:ext cx="299835" cy="300644"/>
      </dsp:txXfrm>
    </dsp:sp>
    <dsp:sp modelId="{798BEEE7-1891-4EB6-A78A-8F14A2D7BC5D}">
      <dsp:nvSpPr>
        <dsp:cNvPr id="0" name=""/>
        <dsp:cNvSpPr/>
      </dsp:nvSpPr>
      <dsp:spPr>
        <a:xfrm>
          <a:off x="2833255" y="1569532"/>
          <a:ext cx="2020453" cy="12122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b="0" i="0" kern="1200" dirty="0" smtClean="0"/>
            <a:t>星空小飛碟</a:t>
          </a:r>
          <a:endParaRPr lang="zh-TW" altLang="en-US" sz="3000" kern="1200" dirty="0"/>
        </a:p>
      </dsp:txBody>
      <dsp:txXfrm>
        <a:off x="2868761" y="1605038"/>
        <a:ext cx="1949441" cy="1141260"/>
      </dsp:txXfrm>
    </dsp:sp>
    <dsp:sp modelId="{1AB28F43-473A-4E94-BDA9-F82E6C358DA5}">
      <dsp:nvSpPr>
        <dsp:cNvPr id="0" name=""/>
        <dsp:cNvSpPr/>
      </dsp:nvSpPr>
      <dsp:spPr>
        <a:xfrm>
          <a:off x="5055754" y="1925132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5055754" y="2025346"/>
        <a:ext cx="299835" cy="300644"/>
      </dsp:txXfrm>
    </dsp:sp>
    <dsp:sp modelId="{7A0F6905-EE5A-4A8B-A28E-5820CC82C9FF}">
      <dsp:nvSpPr>
        <dsp:cNvPr id="0" name=""/>
        <dsp:cNvSpPr/>
      </dsp:nvSpPr>
      <dsp:spPr>
        <a:xfrm>
          <a:off x="5661890" y="1569532"/>
          <a:ext cx="2020453" cy="12122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b="0" i="0" kern="1200" dirty="0" smtClean="0"/>
            <a:t>轉轉咖啡杯</a:t>
          </a:r>
          <a:endParaRPr lang="zh-TW" altLang="en-US" sz="3000" kern="1200" dirty="0"/>
        </a:p>
      </dsp:txBody>
      <dsp:txXfrm>
        <a:off x="5697396" y="1605038"/>
        <a:ext cx="1949441" cy="1141260"/>
      </dsp:txXfrm>
    </dsp:sp>
    <dsp:sp modelId="{159BB22A-B7FD-41E9-B0A7-606D2F84E490}">
      <dsp:nvSpPr>
        <dsp:cNvPr id="0" name=""/>
        <dsp:cNvSpPr/>
      </dsp:nvSpPr>
      <dsp:spPr>
        <a:xfrm>
          <a:off x="7884389" y="1925132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7884389" y="2025346"/>
        <a:ext cx="299835" cy="300644"/>
      </dsp:txXfrm>
    </dsp:sp>
    <dsp:sp modelId="{B26A64DA-8700-49AB-9E71-0AF6EFA85FCF}">
      <dsp:nvSpPr>
        <dsp:cNvPr id="0" name=""/>
        <dsp:cNvSpPr/>
      </dsp:nvSpPr>
      <dsp:spPr>
        <a:xfrm>
          <a:off x="8490525" y="1569532"/>
          <a:ext cx="2020453" cy="12122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b="0" i="0" kern="1200" smtClean="0"/>
            <a:t>巡弋飛椅</a:t>
          </a:r>
          <a:endParaRPr lang="zh-TW" altLang="en-US" sz="3000" kern="1200" dirty="0"/>
        </a:p>
      </dsp:txBody>
      <dsp:txXfrm>
        <a:off x="8526031" y="1605038"/>
        <a:ext cx="1949441" cy="11412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4898B-F581-4CA2-8648-D6B82757477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BAF23-5C62-4800-A016-BC2B9BFB46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054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4898B-F581-4CA2-8648-D6B82757477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BAF23-5C62-4800-A016-BC2B9BFB46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9589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4898B-F581-4CA2-8648-D6B82757477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BAF23-5C62-4800-A016-BC2B9BFB46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4728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4898B-F581-4CA2-8648-D6B82757477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BAF23-5C62-4800-A016-BC2B9BFB46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9464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4898B-F581-4CA2-8648-D6B82757477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BAF23-5C62-4800-A016-BC2B9BFB46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4389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4898B-F581-4CA2-8648-D6B82757477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BAF23-5C62-4800-A016-BC2B9BFB46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1630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4898B-F581-4CA2-8648-D6B82757477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BAF23-5C62-4800-A016-BC2B9BFB46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9790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4898B-F581-4CA2-8648-D6B82757477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BAF23-5C62-4800-A016-BC2B9BFB46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9747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4898B-F581-4CA2-8648-D6B82757477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BAF23-5C62-4800-A016-BC2B9BFB46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4086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4898B-F581-4CA2-8648-D6B82757477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BAF23-5C62-4800-A016-BC2B9BFB46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1581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4898B-F581-4CA2-8648-D6B82757477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BAF23-5C62-4800-A016-BC2B9BFB46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8476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4898B-F581-4CA2-8648-D6B82757477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CBAF23-5C62-4800-A016-BC2B9BFB46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1950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兒童新樂園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22060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25553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6987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</a:t>
            </a:r>
            <a:r>
              <a:rPr lang="zh-TW" altLang="en-US" dirty="0"/>
              <a:t>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6792513"/>
              </p:ext>
            </p:extLst>
          </p:nvPr>
        </p:nvGraphicFramePr>
        <p:xfrm>
          <a:off x="838200" y="2050869"/>
          <a:ext cx="10709367" cy="3722913"/>
        </p:xfrm>
        <a:graphic>
          <a:graphicData uri="http://schemas.openxmlformats.org/drawingml/2006/table">
            <a:tbl>
              <a:tblPr/>
              <a:tblGrid>
                <a:gridCol w="1606405">
                  <a:extLst>
                    <a:ext uri="{9D8B030D-6E8A-4147-A177-3AD203B41FA5}">
                      <a16:colId xmlns:a16="http://schemas.microsoft.com/office/drawing/2014/main" val="3991887488"/>
                    </a:ext>
                  </a:extLst>
                </a:gridCol>
                <a:gridCol w="1606405">
                  <a:extLst>
                    <a:ext uri="{9D8B030D-6E8A-4147-A177-3AD203B41FA5}">
                      <a16:colId xmlns:a16="http://schemas.microsoft.com/office/drawing/2014/main" val="1128287968"/>
                    </a:ext>
                  </a:extLst>
                </a:gridCol>
                <a:gridCol w="1606405">
                  <a:extLst>
                    <a:ext uri="{9D8B030D-6E8A-4147-A177-3AD203B41FA5}">
                      <a16:colId xmlns:a16="http://schemas.microsoft.com/office/drawing/2014/main" val="1933065507"/>
                    </a:ext>
                  </a:extLst>
                </a:gridCol>
                <a:gridCol w="1606405">
                  <a:extLst>
                    <a:ext uri="{9D8B030D-6E8A-4147-A177-3AD203B41FA5}">
                      <a16:colId xmlns:a16="http://schemas.microsoft.com/office/drawing/2014/main" val="2772321257"/>
                    </a:ext>
                  </a:extLst>
                </a:gridCol>
                <a:gridCol w="1606405">
                  <a:extLst>
                    <a:ext uri="{9D8B030D-6E8A-4147-A177-3AD203B41FA5}">
                      <a16:colId xmlns:a16="http://schemas.microsoft.com/office/drawing/2014/main" val="819248733"/>
                    </a:ext>
                  </a:extLst>
                </a:gridCol>
                <a:gridCol w="1606405">
                  <a:extLst>
                    <a:ext uri="{9D8B030D-6E8A-4147-A177-3AD203B41FA5}">
                      <a16:colId xmlns:a16="http://schemas.microsoft.com/office/drawing/2014/main" val="748472548"/>
                    </a:ext>
                  </a:extLst>
                </a:gridCol>
                <a:gridCol w="1070937">
                  <a:extLst>
                    <a:ext uri="{9D8B030D-6E8A-4147-A177-3AD203B41FA5}">
                      <a16:colId xmlns:a16="http://schemas.microsoft.com/office/drawing/2014/main" val="652522096"/>
                    </a:ext>
                  </a:extLst>
                </a:gridCol>
              </a:tblGrid>
              <a:tr h="701068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 dirty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 dirty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 dirty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5237034"/>
                  </a:ext>
                </a:extLst>
              </a:tr>
              <a:tr h="174058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0553472"/>
                  </a:ext>
                </a:extLst>
              </a:tr>
              <a:tr h="1281262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3077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641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6432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8321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6" name="KTDxrilKr3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810000" y="399234"/>
            <a:ext cx="7672251" cy="4315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7893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103</Words>
  <Application>Microsoft Office PowerPoint</Application>
  <PresentationFormat>寬螢幕</PresentationFormat>
  <Paragraphs>22</Paragraphs>
  <Slides>6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新細明體</vt:lpstr>
      <vt:lpstr>Arial</vt:lpstr>
      <vt:lpstr>Calibri</vt:lpstr>
      <vt:lpstr>Calibri Light</vt:lpstr>
      <vt:lpstr>Office 佈景主題</vt:lpstr>
      <vt:lpstr>兒童新樂園</vt:lpstr>
      <vt:lpstr>行程</vt:lpstr>
      <vt:lpstr>票價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?</dc:title>
  <dc:creator>Windows 使用者</dc:creator>
  <cp:lastModifiedBy>Windows 使用者</cp:lastModifiedBy>
  <cp:revision>8</cp:revision>
  <dcterms:created xsi:type="dcterms:W3CDTF">2021-12-28T02:54:00Z</dcterms:created>
  <dcterms:modified xsi:type="dcterms:W3CDTF">2022-01-11T03:11:46Z</dcterms:modified>
</cp:coreProperties>
</file>