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E34C454E-4F92-48D2-A4F8-91069B13D081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2C2ECF-49F6-4D07-B50E-993FFD0D25F6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EDE8E34-FA31-4DD4-AF8B-E8027763C99A}">
      <dgm:prSet phldrT="[文字]"/>
      <dgm:spPr/>
      <dgm:t>
        <a:bodyPr/>
        <a:lstStyle/>
        <a:p>
          <a:r>
            <a:rPr lang="zh-TW" altLang="en-US" smtClean="0"/>
            <a:t>咖啡杯</a:t>
          </a:r>
          <a:endParaRPr lang="zh-TW" altLang="en-US" dirty="0"/>
        </a:p>
      </dgm:t>
    </dgm:pt>
    <dgm:pt modelId="{C6D9496F-AEB3-4460-99ED-6627F4D8CB46}" type="parTrans" cxnId="{8EC6EA4D-B7AC-4C5E-9552-EE3923DD2905}">
      <dgm:prSet/>
      <dgm:spPr/>
      <dgm:t>
        <a:bodyPr/>
        <a:lstStyle/>
        <a:p>
          <a:endParaRPr lang="zh-TW" altLang="en-US"/>
        </a:p>
      </dgm:t>
    </dgm:pt>
    <dgm:pt modelId="{9AA6E44A-2E51-453D-8DBA-E45DD7BAD715}" type="sibTrans" cxnId="{8EC6EA4D-B7AC-4C5E-9552-EE3923DD2905}">
      <dgm:prSet/>
      <dgm:spPr/>
      <dgm:t>
        <a:bodyPr/>
        <a:lstStyle/>
        <a:p>
          <a:endParaRPr lang="zh-TW" altLang="en-US"/>
        </a:p>
      </dgm:t>
    </dgm:pt>
    <dgm:pt modelId="{0C9D4BDB-54DC-4A9F-A3F0-F1E823BD2FD8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53EE1D0B-8D7E-4E05-ACE3-C43C2B5CF41D}" type="sibTrans" cxnId="{CFBDE808-552B-454A-B413-BD9862F7484E}">
      <dgm:prSet/>
      <dgm:spPr/>
      <dgm:t>
        <a:bodyPr/>
        <a:lstStyle/>
        <a:p>
          <a:endParaRPr lang="zh-TW" altLang="en-US"/>
        </a:p>
      </dgm:t>
    </dgm:pt>
    <dgm:pt modelId="{039CF153-9CD6-4218-A8C0-9E2720284EBF}" type="parTrans" cxnId="{CFBDE808-552B-454A-B413-BD9862F7484E}">
      <dgm:prSet/>
      <dgm:spPr/>
      <dgm:t>
        <a:bodyPr/>
        <a:lstStyle/>
        <a:p>
          <a:endParaRPr lang="zh-TW" altLang="en-US"/>
        </a:p>
      </dgm:t>
    </dgm:pt>
    <dgm:pt modelId="{EA8D4BEA-ED31-42EA-BFBA-4A8FAEB2800A}" type="pres">
      <dgm:prSet presAssocID="{312C2ECF-49F6-4D07-B50E-993FFD0D25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ED8F5F3-6B95-480F-B770-C5B4B09A558A}" type="pres">
      <dgm:prSet presAssocID="{0C9D4BDB-54DC-4A9F-A3F0-F1E823BD2FD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4C5BF6-B660-4589-8198-3D94994E422A}" type="pres">
      <dgm:prSet presAssocID="{53EE1D0B-8D7E-4E05-ACE3-C43C2B5CF41D}" presName="sibTrans" presStyleLbl="sibTrans2D1" presStyleIdx="0" presStyleCnt="1"/>
      <dgm:spPr/>
      <dgm:t>
        <a:bodyPr/>
        <a:lstStyle/>
        <a:p>
          <a:endParaRPr lang="zh-TW" altLang="en-US"/>
        </a:p>
      </dgm:t>
    </dgm:pt>
    <dgm:pt modelId="{15DA745E-382D-495A-B6B1-DE13E567F2F5}" type="pres">
      <dgm:prSet presAssocID="{53EE1D0B-8D7E-4E05-ACE3-C43C2B5CF41D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11827F21-BA89-4114-ACE9-B9D2F5F608F0}" type="pres">
      <dgm:prSet presAssocID="{EEDE8E34-FA31-4DD4-AF8B-E8027763C99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7D19C26-A579-4A8D-8702-38B319550B76}" type="presOf" srcId="{53EE1D0B-8D7E-4E05-ACE3-C43C2B5CF41D}" destId="{15DA745E-382D-495A-B6B1-DE13E567F2F5}" srcOrd="1" destOrd="0" presId="urn:microsoft.com/office/officeart/2005/8/layout/process5"/>
    <dgm:cxn modelId="{AD300FBA-F1EF-4656-B2B2-EAB504EE49E3}" type="presOf" srcId="{0C9D4BDB-54DC-4A9F-A3F0-F1E823BD2FD8}" destId="{AED8F5F3-6B95-480F-B770-C5B4B09A558A}" srcOrd="0" destOrd="0" presId="urn:microsoft.com/office/officeart/2005/8/layout/process5"/>
    <dgm:cxn modelId="{6DCEE5D2-95E4-4316-8958-C3334A7F40C7}" type="presOf" srcId="{EEDE8E34-FA31-4DD4-AF8B-E8027763C99A}" destId="{11827F21-BA89-4114-ACE9-B9D2F5F608F0}" srcOrd="0" destOrd="0" presId="urn:microsoft.com/office/officeart/2005/8/layout/process5"/>
    <dgm:cxn modelId="{9031B442-AF59-437A-A38C-11F71825B6F8}" type="presOf" srcId="{312C2ECF-49F6-4D07-B50E-993FFD0D25F6}" destId="{EA8D4BEA-ED31-42EA-BFBA-4A8FAEB2800A}" srcOrd="0" destOrd="0" presId="urn:microsoft.com/office/officeart/2005/8/layout/process5"/>
    <dgm:cxn modelId="{139FF15E-E2BE-4316-90F7-77E2B9B3298E}" type="presOf" srcId="{53EE1D0B-8D7E-4E05-ACE3-C43C2B5CF41D}" destId="{074C5BF6-B660-4589-8198-3D94994E422A}" srcOrd="0" destOrd="0" presId="urn:microsoft.com/office/officeart/2005/8/layout/process5"/>
    <dgm:cxn modelId="{8EC6EA4D-B7AC-4C5E-9552-EE3923DD2905}" srcId="{312C2ECF-49F6-4D07-B50E-993FFD0D25F6}" destId="{EEDE8E34-FA31-4DD4-AF8B-E8027763C99A}" srcOrd="1" destOrd="0" parTransId="{C6D9496F-AEB3-4460-99ED-6627F4D8CB46}" sibTransId="{9AA6E44A-2E51-453D-8DBA-E45DD7BAD715}"/>
    <dgm:cxn modelId="{CFBDE808-552B-454A-B413-BD9862F7484E}" srcId="{312C2ECF-49F6-4D07-B50E-993FFD0D25F6}" destId="{0C9D4BDB-54DC-4A9F-A3F0-F1E823BD2FD8}" srcOrd="0" destOrd="0" parTransId="{039CF153-9CD6-4218-A8C0-9E2720284EBF}" sibTransId="{53EE1D0B-8D7E-4E05-ACE3-C43C2B5CF41D}"/>
    <dgm:cxn modelId="{F53569A6-BAB4-43D4-AE63-2F265E62DC91}" type="presParOf" srcId="{EA8D4BEA-ED31-42EA-BFBA-4A8FAEB2800A}" destId="{AED8F5F3-6B95-480F-B770-C5B4B09A558A}" srcOrd="0" destOrd="0" presId="urn:microsoft.com/office/officeart/2005/8/layout/process5"/>
    <dgm:cxn modelId="{A1163E29-867F-45DA-926C-D34D0E6BE9A0}" type="presParOf" srcId="{EA8D4BEA-ED31-42EA-BFBA-4A8FAEB2800A}" destId="{074C5BF6-B660-4589-8198-3D94994E422A}" srcOrd="1" destOrd="0" presId="urn:microsoft.com/office/officeart/2005/8/layout/process5"/>
    <dgm:cxn modelId="{BDDA6480-BB02-477C-8219-F85350C07622}" type="presParOf" srcId="{074C5BF6-B660-4589-8198-3D94994E422A}" destId="{15DA745E-382D-495A-B6B1-DE13E567F2F5}" srcOrd="0" destOrd="0" presId="urn:microsoft.com/office/officeart/2005/8/layout/process5"/>
    <dgm:cxn modelId="{CE8CA8BC-77A5-4CB6-8D67-B7280584D773}" type="presParOf" srcId="{EA8D4BEA-ED31-42EA-BFBA-4A8FAEB2800A}" destId="{11827F21-BA89-4114-ACE9-B9D2F5F608F0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D8F5F3-6B95-480F-B770-C5B4B09A558A}">
      <dsp:nvSpPr>
        <dsp:cNvPr id="0" name=""/>
        <dsp:cNvSpPr/>
      </dsp:nvSpPr>
      <dsp:spPr>
        <a:xfrm>
          <a:off x="2053" y="861732"/>
          <a:ext cx="4379788" cy="26278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500" kern="1200" dirty="0" smtClean="0"/>
            <a:t>摩天輪</a:t>
          </a:r>
          <a:endParaRPr lang="zh-TW" altLang="en-US" sz="6500" kern="1200" dirty="0"/>
        </a:p>
      </dsp:txBody>
      <dsp:txXfrm>
        <a:off x="79021" y="938700"/>
        <a:ext cx="4225852" cy="2473937"/>
      </dsp:txXfrm>
    </dsp:sp>
    <dsp:sp modelId="{074C5BF6-B660-4589-8198-3D94994E422A}">
      <dsp:nvSpPr>
        <dsp:cNvPr id="0" name=""/>
        <dsp:cNvSpPr/>
      </dsp:nvSpPr>
      <dsp:spPr>
        <a:xfrm>
          <a:off x="4767263" y="1632575"/>
          <a:ext cx="928515" cy="1086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600" kern="1200"/>
        </a:p>
      </dsp:txBody>
      <dsp:txXfrm>
        <a:off x="4767263" y="1849812"/>
        <a:ext cx="649961" cy="651713"/>
      </dsp:txXfrm>
    </dsp:sp>
    <dsp:sp modelId="{11827F21-BA89-4114-ACE9-B9D2F5F608F0}">
      <dsp:nvSpPr>
        <dsp:cNvPr id="0" name=""/>
        <dsp:cNvSpPr/>
      </dsp:nvSpPr>
      <dsp:spPr>
        <a:xfrm>
          <a:off x="6133757" y="861732"/>
          <a:ext cx="4379788" cy="26278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500" kern="1200" smtClean="0"/>
            <a:t>咖啡杯</a:t>
          </a:r>
          <a:endParaRPr lang="zh-TW" altLang="en-US" sz="6500" kern="1200" dirty="0"/>
        </a:p>
      </dsp:txBody>
      <dsp:txXfrm>
        <a:off x="6210725" y="938700"/>
        <a:ext cx="4225852" cy="2473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104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73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01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0084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85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0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4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3588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64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47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87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54C7D-2528-4E53-9497-152AA9B2B33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B6D9D-1E65-4706-BA69-251F825F00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41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/>
              <a:t>額童星樂園</a:t>
            </a:r>
            <a:endParaRPr lang="zh-TW" altLang="en-US" dirty="0"/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左大括弧 6"/>
          <p:cNvSpPr/>
          <p:nvPr/>
        </p:nvSpPr>
        <p:spPr>
          <a:xfrm>
            <a:off x="3631474" y="2129246"/>
            <a:ext cx="261257" cy="147279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右大括弧 7"/>
          <p:cNvSpPr/>
          <p:nvPr/>
        </p:nvSpPr>
        <p:spPr>
          <a:xfrm>
            <a:off x="7772400" y="2129246"/>
            <a:ext cx="640080" cy="14727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0540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55352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209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2" name="Picture 4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0" y="257254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58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415576"/>
              </p:ext>
            </p:extLst>
          </p:nvPr>
        </p:nvGraphicFramePr>
        <p:xfrm>
          <a:off x="744071" y="242047"/>
          <a:ext cx="10515600" cy="60579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736033975"/>
                    </a:ext>
                  </a:extLst>
                </a:gridCol>
              </a:tblGrid>
              <a:tr h="5793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13.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叢林吼吼樹屋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007885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44071" y="21608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5" name="Picture 3" descr="叢林吼吼樹屋(自由落體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454" y="873796"/>
            <a:ext cx="9820834" cy="547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672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863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37</Words>
  <Application>Microsoft Office PowerPoint</Application>
  <PresentationFormat>寬螢幕</PresentationFormat>
  <Paragraphs>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Theme</vt:lpstr>
      <vt:lpstr>額童星樂園</vt:lpstr>
      <vt:lpstr>PowerPoint 簡報</vt:lpstr>
      <vt:lpstr>轉轉咖啡杯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額童星樂園</dc:title>
  <dc:creator>Windows 使用者</dc:creator>
  <cp:lastModifiedBy>Windows 使用者</cp:lastModifiedBy>
  <cp:revision>6</cp:revision>
  <dcterms:created xsi:type="dcterms:W3CDTF">2021-12-28T03:14:45Z</dcterms:created>
  <dcterms:modified xsi:type="dcterms:W3CDTF">2022-01-11T03:09:57Z</dcterms:modified>
</cp:coreProperties>
</file>