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2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72D09A-2544-4C62-9E9F-D7ABE348F0D2}" type="doc">
      <dgm:prSet loTypeId="urn:microsoft.com/office/officeart/2005/8/layout/bProcess3" loCatId="process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889163BC-7AB3-4393-95D6-2B3C84711F52}">
      <dgm:prSet phldrT="[文字]"/>
      <dgm:spPr/>
      <dgm:t>
        <a:bodyPr/>
        <a:lstStyle/>
        <a:p>
          <a:r>
            <a:rPr lang="en-US" altLang="zh-TW" dirty="0" smtClean="0"/>
            <a:t>7:00</a:t>
          </a:r>
          <a:r>
            <a:rPr lang="zh-TW" altLang="en-US" dirty="0" smtClean="0"/>
            <a:t>起床</a:t>
          </a:r>
          <a:endParaRPr lang="zh-TW" altLang="en-US" dirty="0"/>
        </a:p>
      </dgm:t>
    </dgm:pt>
    <dgm:pt modelId="{C71D4022-286F-449F-B0D7-4439AB343A0E}" type="parTrans" cxnId="{4D32CCA4-056E-4B6A-8927-892BD5E03567}">
      <dgm:prSet/>
      <dgm:spPr/>
      <dgm:t>
        <a:bodyPr/>
        <a:lstStyle/>
        <a:p>
          <a:endParaRPr lang="zh-TW" altLang="en-US"/>
        </a:p>
      </dgm:t>
    </dgm:pt>
    <dgm:pt modelId="{ECB82781-88A9-4382-935A-FCC9FAB7A537}" type="sibTrans" cxnId="{4D32CCA4-056E-4B6A-8927-892BD5E03567}">
      <dgm:prSet/>
      <dgm:spPr/>
      <dgm:t>
        <a:bodyPr/>
        <a:lstStyle/>
        <a:p>
          <a:endParaRPr lang="zh-TW" altLang="en-US"/>
        </a:p>
      </dgm:t>
    </dgm:pt>
    <dgm:pt modelId="{951523E2-6B5D-4A52-BA43-AEF78FC0D65D}">
      <dgm:prSet phldrT="[文字]"/>
      <dgm:spPr>
        <a:solidFill>
          <a:srgbClr val="00B0F0"/>
        </a:solidFill>
      </dgm:spPr>
      <dgm:t>
        <a:bodyPr/>
        <a:lstStyle/>
        <a:p>
          <a:r>
            <a:rPr lang="en-US" altLang="zh-TW" dirty="0" smtClean="0"/>
            <a:t>8:00</a:t>
          </a:r>
          <a:r>
            <a:rPr lang="zh-TW" altLang="en-US" dirty="0" smtClean="0"/>
            <a:t>到達</a:t>
          </a:r>
          <a:endParaRPr lang="zh-TW" altLang="en-US" dirty="0"/>
        </a:p>
      </dgm:t>
    </dgm:pt>
    <dgm:pt modelId="{31CB024C-D60D-46C4-A35A-EF003B8463AB}" type="parTrans" cxnId="{3D2575D6-B5EA-4CB0-BC9C-254D6D4107CC}">
      <dgm:prSet/>
      <dgm:spPr/>
      <dgm:t>
        <a:bodyPr/>
        <a:lstStyle/>
        <a:p>
          <a:endParaRPr lang="zh-TW" altLang="en-US"/>
        </a:p>
      </dgm:t>
    </dgm:pt>
    <dgm:pt modelId="{5B3FF67A-930D-4CB9-AF52-15E02B5F9F3A}" type="sibTrans" cxnId="{3D2575D6-B5EA-4CB0-BC9C-254D6D4107CC}">
      <dgm:prSet/>
      <dgm:spPr/>
      <dgm:t>
        <a:bodyPr/>
        <a:lstStyle/>
        <a:p>
          <a:endParaRPr lang="zh-TW" altLang="en-US"/>
        </a:p>
      </dgm:t>
    </dgm:pt>
    <dgm:pt modelId="{850904EF-CC4C-4C42-8EA6-4665D95192C1}">
      <dgm:prSet phldrT="[文字]"/>
      <dgm:spPr/>
      <dgm:t>
        <a:bodyPr/>
        <a:lstStyle/>
        <a:p>
          <a:r>
            <a:rPr lang="zh-TW" altLang="en-US" b="0" i="0" smtClean="0"/>
            <a:t>銀河號</a:t>
          </a:r>
          <a:endParaRPr lang="zh-TW" altLang="en-US" dirty="0"/>
        </a:p>
      </dgm:t>
    </dgm:pt>
    <dgm:pt modelId="{037C1A5B-F3D7-45E8-AEAA-5E134C306A0A}" type="parTrans" cxnId="{4D7DCB8F-0137-4D65-A349-559A62F2C26F}">
      <dgm:prSet/>
      <dgm:spPr/>
      <dgm:t>
        <a:bodyPr/>
        <a:lstStyle/>
        <a:p>
          <a:endParaRPr lang="zh-TW" altLang="en-US"/>
        </a:p>
      </dgm:t>
    </dgm:pt>
    <dgm:pt modelId="{D7ED9741-4580-4704-B173-41530CC4440A}" type="sibTrans" cxnId="{4D7DCB8F-0137-4D65-A349-559A62F2C26F}">
      <dgm:prSet/>
      <dgm:spPr/>
      <dgm:t>
        <a:bodyPr/>
        <a:lstStyle/>
        <a:p>
          <a:endParaRPr lang="zh-TW" altLang="en-US"/>
        </a:p>
      </dgm:t>
    </dgm:pt>
    <dgm:pt modelId="{97A90C59-9844-4C13-A048-E4D7D51F1AC0}">
      <dgm:prSet phldrT="[文字]"/>
      <dgm:spPr/>
      <dgm:t>
        <a:bodyPr/>
        <a:lstStyle/>
        <a:p>
          <a:r>
            <a:rPr lang="zh-TW" altLang="en-US" b="0" i="0" smtClean="0"/>
            <a:t>轉轉咖啡杯</a:t>
          </a:r>
          <a:endParaRPr lang="zh-TW" altLang="en-US" dirty="0"/>
        </a:p>
      </dgm:t>
    </dgm:pt>
    <dgm:pt modelId="{5CFF58A8-54E3-4023-A60F-7433426D66BE}" type="parTrans" cxnId="{BDE32800-9A58-49C9-BDFE-27E99710516C}">
      <dgm:prSet/>
      <dgm:spPr/>
      <dgm:t>
        <a:bodyPr/>
        <a:lstStyle/>
        <a:p>
          <a:endParaRPr lang="zh-TW" altLang="en-US"/>
        </a:p>
      </dgm:t>
    </dgm:pt>
    <dgm:pt modelId="{F09AA15B-A190-47E0-8959-6C7D204DFD98}" type="sibTrans" cxnId="{BDE32800-9A58-49C9-BDFE-27E99710516C}">
      <dgm:prSet/>
      <dgm:spPr/>
      <dgm:t>
        <a:bodyPr/>
        <a:lstStyle/>
        <a:p>
          <a:endParaRPr lang="zh-TW" altLang="en-US"/>
        </a:p>
      </dgm:t>
    </dgm:pt>
    <dgm:pt modelId="{DEABD78A-8B98-4711-AB89-E08C05CB716E}">
      <dgm:prSet phldrT="[文字]"/>
      <dgm:spPr/>
      <dgm:t>
        <a:bodyPr/>
        <a:lstStyle/>
        <a:p>
          <a:r>
            <a:rPr lang="zh-TW" altLang="en-US" b="0" i="0" smtClean="0"/>
            <a:t>尋寶船</a:t>
          </a:r>
          <a:endParaRPr lang="zh-TW" altLang="en-US" dirty="0"/>
        </a:p>
      </dgm:t>
    </dgm:pt>
    <dgm:pt modelId="{6A393E45-BB1F-4BD3-A2A5-A19ED71AB74F}" type="parTrans" cxnId="{EBF5724E-9CBD-4805-9487-F9205CC9CBE7}">
      <dgm:prSet/>
      <dgm:spPr/>
      <dgm:t>
        <a:bodyPr/>
        <a:lstStyle/>
        <a:p>
          <a:endParaRPr lang="zh-TW" altLang="en-US"/>
        </a:p>
      </dgm:t>
    </dgm:pt>
    <dgm:pt modelId="{7F8C91E0-E8A0-4E5B-9D14-0CA531E3451B}" type="sibTrans" cxnId="{EBF5724E-9CBD-4805-9487-F9205CC9CBE7}">
      <dgm:prSet/>
      <dgm:spPr/>
      <dgm:t>
        <a:bodyPr/>
        <a:lstStyle/>
        <a:p>
          <a:endParaRPr lang="zh-TW" altLang="en-US"/>
        </a:p>
      </dgm:t>
    </dgm:pt>
    <dgm:pt modelId="{B4C96C16-F608-43AB-9D7A-A25869D4245C}">
      <dgm:prSet phldrT="[文字]"/>
      <dgm:spPr/>
      <dgm:t>
        <a:bodyPr/>
        <a:lstStyle/>
        <a:p>
          <a:r>
            <a:rPr lang="zh-TW" altLang="en-US" b="0" i="0" smtClean="0"/>
            <a:t>魔法星際飛車</a:t>
          </a:r>
          <a:endParaRPr lang="zh-TW" altLang="en-US" dirty="0"/>
        </a:p>
      </dgm:t>
    </dgm:pt>
    <dgm:pt modelId="{5DA8B8C0-3332-47A1-BA52-EC5624CE5D0E}" type="parTrans" cxnId="{BABE84CD-238C-4283-9CE6-4B255C927E8D}">
      <dgm:prSet/>
      <dgm:spPr/>
      <dgm:t>
        <a:bodyPr/>
        <a:lstStyle/>
        <a:p>
          <a:endParaRPr lang="zh-TW" altLang="en-US"/>
        </a:p>
      </dgm:t>
    </dgm:pt>
    <dgm:pt modelId="{5D633886-FCB7-4B58-944E-E4F14F8F7033}" type="sibTrans" cxnId="{BABE84CD-238C-4283-9CE6-4B255C927E8D}">
      <dgm:prSet/>
      <dgm:spPr/>
      <dgm:t>
        <a:bodyPr/>
        <a:lstStyle/>
        <a:p>
          <a:endParaRPr lang="zh-TW" altLang="en-US"/>
        </a:p>
      </dgm:t>
    </dgm:pt>
    <dgm:pt modelId="{BAA46A80-4DE6-486C-8917-0D3D9CB1B491}">
      <dgm:prSet phldrT="[文字]"/>
      <dgm:spPr/>
      <dgm:t>
        <a:bodyPr/>
        <a:lstStyle/>
        <a:p>
          <a:r>
            <a:rPr lang="zh-TW" altLang="en-US" b="0" i="0" smtClean="0"/>
            <a:t>幸福碰碰車</a:t>
          </a:r>
          <a:endParaRPr lang="zh-TW" altLang="en-US" dirty="0"/>
        </a:p>
      </dgm:t>
    </dgm:pt>
    <dgm:pt modelId="{67514E99-6EFF-468B-BD7F-44A7A35A93AF}" type="parTrans" cxnId="{84D7B47C-9820-4F66-A5CC-BACC528259E9}">
      <dgm:prSet/>
      <dgm:spPr/>
      <dgm:t>
        <a:bodyPr/>
        <a:lstStyle/>
        <a:p>
          <a:endParaRPr lang="zh-TW" altLang="en-US"/>
        </a:p>
      </dgm:t>
    </dgm:pt>
    <dgm:pt modelId="{B6DCAB4F-3CB3-4428-A838-26751754C95F}" type="sibTrans" cxnId="{84D7B47C-9820-4F66-A5CC-BACC528259E9}">
      <dgm:prSet/>
      <dgm:spPr/>
      <dgm:t>
        <a:bodyPr/>
        <a:lstStyle/>
        <a:p>
          <a:endParaRPr lang="zh-TW" altLang="en-US"/>
        </a:p>
      </dgm:t>
    </dgm:pt>
    <dgm:pt modelId="{5ACC7C8A-52BC-4169-9B94-24E350BE618B}">
      <dgm:prSet phldrT="[文字]"/>
      <dgm:spPr/>
      <dgm:t>
        <a:bodyPr/>
        <a:lstStyle/>
        <a:p>
          <a:r>
            <a:rPr lang="en-US" altLang="zh-TW" smtClean="0"/>
            <a:t>12:00</a:t>
          </a:r>
          <a:r>
            <a:rPr lang="zh-TW" altLang="en-US" smtClean="0"/>
            <a:t>午餐</a:t>
          </a:r>
          <a:endParaRPr lang="zh-TW" altLang="en-US" dirty="0"/>
        </a:p>
      </dgm:t>
    </dgm:pt>
    <dgm:pt modelId="{5AED3ED8-959E-4399-897C-EEFB61E0F350}" type="parTrans" cxnId="{0FBA6EEB-C7A3-4B9A-AF7B-41E85FF1C419}">
      <dgm:prSet/>
      <dgm:spPr/>
      <dgm:t>
        <a:bodyPr/>
        <a:lstStyle/>
        <a:p>
          <a:endParaRPr lang="zh-TW" altLang="en-US"/>
        </a:p>
      </dgm:t>
    </dgm:pt>
    <dgm:pt modelId="{921F3A6B-999B-4188-A588-7A5613168997}" type="sibTrans" cxnId="{0FBA6EEB-C7A3-4B9A-AF7B-41E85FF1C419}">
      <dgm:prSet/>
      <dgm:spPr/>
      <dgm:t>
        <a:bodyPr/>
        <a:lstStyle/>
        <a:p>
          <a:endParaRPr lang="zh-TW" altLang="en-US"/>
        </a:p>
      </dgm:t>
    </dgm:pt>
    <dgm:pt modelId="{61483F0D-CE18-4483-92FB-CA070A06EFEB}">
      <dgm:prSet phldrT="[文字]"/>
      <dgm:spPr/>
      <dgm:t>
        <a:bodyPr/>
        <a:lstStyle/>
        <a:p>
          <a:r>
            <a:rPr lang="zh-TW" altLang="en-US" b="0" i="0" smtClean="0"/>
            <a:t>叢林吼吼樹屋</a:t>
          </a:r>
          <a:endParaRPr lang="zh-TW" altLang="en-US" dirty="0"/>
        </a:p>
      </dgm:t>
    </dgm:pt>
    <dgm:pt modelId="{A4FA8280-D452-4FB4-B743-6AD40C7F8A20}" type="parTrans" cxnId="{BA3FDC8C-354A-48CD-B4E6-8CA9A2E6CAC3}">
      <dgm:prSet/>
      <dgm:spPr/>
      <dgm:t>
        <a:bodyPr/>
        <a:lstStyle/>
        <a:p>
          <a:endParaRPr lang="zh-TW" altLang="en-US"/>
        </a:p>
      </dgm:t>
    </dgm:pt>
    <dgm:pt modelId="{FF075894-CE8B-4E71-A317-F1FE07B04BD6}" type="sibTrans" cxnId="{BA3FDC8C-354A-48CD-B4E6-8CA9A2E6CAC3}">
      <dgm:prSet/>
      <dgm:spPr/>
      <dgm:t>
        <a:bodyPr/>
        <a:lstStyle/>
        <a:p>
          <a:endParaRPr lang="zh-TW" altLang="en-US"/>
        </a:p>
      </dgm:t>
    </dgm:pt>
    <dgm:pt modelId="{20967F9E-64E2-426D-9457-CB401B30F776}">
      <dgm:prSet phldrT="[文字]"/>
      <dgm:spPr/>
      <dgm:t>
        <a:bodyPr/>
        <a:lstStyle/>
        <a:p>
          <a:r>
            <a:rPr lang="zh-TW" altLang="en-US" b="0" i="0" smtClean="0"/>
            <a:t>巡弋飛椅</a:t>
          </a:r>
          <a:endParaRPr lang="zh-TW" altLang="en-US" dirty="0"/>
        </a:p>
      </dgm:t>
    </dgm:pt>
    <dgm:pt modelId="{33D69E5B-758A-4B91-9975-D6F73F72F38C}" type="parTrans" cxnId="{ECF5AD3E-05C2-43A2-ABDA-0BD4F1EE084B}">
      <dgm:prSet/>
      <dgm:spPr/>
      <dgm:t>
        <a:bodyPr/>
        <a:lstStyle/>
        <a:p>
          <a:endParaRPr lang="zh-TW" altLang="en-US"/>
        </a:p>
      </dgm:t>
    </dgm:pt>
    <dgm:pt modelId="{1BEE7C72-7154-49DB-AECB-AC4E554F0CB9}" type="sibTrans" cxnId="{ECF5AD3E-05C2-43A2-ABDA-0BD4F1EE084B}">
      <dgm:prSet/>
      <dgm:spPr/>
      <dgm:t>
        <a:bodyPr/>
        <a:lstStyle/>
        <a:p>
          <a:endParaRPr lang="zh-TW" altLang="en-US"/>
        </a:p>
      </dgm:t>
    </dgm:pt>
    <dgm:pt modelId="{3CBD936E-1E41-43CD-A14A-D7B0B6D5424E}">
      <dgm:prSet phldrT="[文字]"/>
      <dgm:spPr>
        <a:solidFill>
          <a:schemeClr val="accent4"/>
        </a:solidFill>
      </dgm:spPr>
      <dgm:t>
        <a:bodyPr/>
        <a:lstStyle/>
        <a:p>
          <a:r>
            <a:rPr lang="zh-TW" altLang="en-US" b="0" i="0" smtClean="0"/>
            <a:t>小飛龍</a:t>
          </a:r>
          <a:endParaRPr lang="zh-TW" altLang="en-US" dirty="0"/>
        </a:p>
      </dgm:t>
    </dgm:pt>
    <dgm:pt modelId="{AA0B899F-E4DF-44DC-991E-871062C7027D}" type="parTrans" cxnId="{C424FEF0-316F-4782-AE56-DF6167766893}">
      <dgm:prSet/>
      <dgm:spPr/>
      <dgm:t>
        <a:bodyPr/>
        <a:lstStyle/>
        <a:p>
          <a:endParaRPr lang="zh-TW" altLang="en-US"/>
        </a:p>
      </dgm:t>
    </dgm:pt>
    <dgm:pt modelId="{BD734E52-1630-42CC-B0B4-F8265065D238}" type="sibTrans" cxnId="{C424FEF0-316F-4782-AE56-DF6167766893}">
      <dgm:prSet/>
      <dgm:spPr/>
      <dgm:t>
        <a:bodyPr/>
        <a:lstStyle/>
        <a:p>
          <a:endParaRPr lang="zh-TW" altLang="en-US"/>
        </a:p>
      </dgm:t>
    </dgm:pt>
    <dgm:pt modelId="{862BFD16-4E6D-4A4F-9560-B765CC7D037A}">
      <dgm:prSet phldrT="[文字]"/>
      <dgm:spPr/>
      <dgm:t>
        <a:bodyPr/>
        <a:lstStyle/>
        <a:p>
          <a:r>
            <a:rPr lang="en-US" altLang="zh-TW" smtClean="0"/>
            <a:t>16:00</a:t>
          </a:r>
          <a:r>
            <a:rPr lang="zh-TW" altLang="en-US" smtClean="0"/>
            <a:t>放學</a:t>
          </a:r>
          <a:endParaRPr lang="zh-TW" altLang="en-US" dirty="0"/>
        </a:p>
      </dgm:t>
    </dgm:pt>
    <dgm:pt modelId="{223F205C-CB57-4F20-8AE3-BCAA0DFB5457}" type="parTrans" cxnId="{AD83A95D-72F9-4D5C-A4BD-BFFD7586F181}">
      <dgm:prSet/>
      <dgm:spPr/>
      <dgm:t>
        <a:bodyPr/>
        <a:lstStyle/>
        <a:p>
          <a:endParaRPr lang="zh-TW" altLang="en-US"/>
        </a:p>
      </dgm:t>
    </dgm:pt>
    <dgm:pt modelId="{65CF1D3B-60AC-403D-90EC-E70560F0CEAA}" type="sibTrans" cxnId="{AD83A95D-72F9-4D5C-A4BD-BFFD7586F181}">
      <dgm:prSet/>
      <dgm:spPr/>
      <dgm:t>
        <a:bodyPr/>
        <a:lstStyle/>
        <a:p>
          <a:endParaRPr lang="zh-TW" altLang="en-US"/>
        </a:p>
      </dgm:t>
    </dgm:pt>
    <dgm:pt modelId="{0A51632F-4B4F-46C6-8888-AE47B996DF32}" type="pres">
      <dgm:prSet presAssocID="{C572D09A-2544-4C62-9E9F-D7ABE348F0D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3E53024-EB6B-488E-9ACE-792CDA79CEB4}" type="pres">
      <dgm:prSet presAssocID="{889163BC-7AB3-4393-95D6-2B3C84711F52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07B652-5868-4891-9B9A-1ECF0F58BD76}" type="pres">
      <dgm:prSet presAssocID="{ECB82781-88A9-4382-935A-FCC9FAB7A537}" presName="sibTrans" presStyleLbl="sibTrans1D1" presStyleIdx="0" presStyleCnt="11"/>
      <dgm:spPr/>
      <dgm:t>
        <a:bodyPr/>
        <a:lstStyle/>
        <a:p>
          <a:endParaRPr lang="zh-TW" altLang="en-US"/>
        </a:p>
      </dgm:t>
    </dgm:pt>
    <dgm:pt modelId="{86FF95F1-1E9A-4417-B96C-12F64C39A56F}" type="pres">
      <dgm:prSet presAssocID="{ECB82781-88A9-4382-935A-FCC9FAB7A537}" presName="connectorText" presStyleLbl="sibTrans1D1" presStyleIdx="0" presStyleCnt="11"/>
      <dgm:spPr/>
      <dgm:t>
        <a:bodyPr/>
        <a:lstStyle/>
        <a:p>
          <a:endParaRPr lang="zh-TW" altLang="en-US"/>
        </a:p>
      </dgm:t>
    </dgm:pt>
    <dgm:pt modelId="{E6933F80-B9DE-4AF4-8EF3-B4554E3047D6}" type="pres">
      <dgm:prSet presAssocID="{951523E2-6B5D-4A52-BA43-AEF78FC0D65D}" presName="node" presStyleLbl="node1" presStyleIdx="1" presStyleCnt="12" custLinFactNeighborX="-2038" custLinFactNeighborY="566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CE66F18-FEC7-4FAC-B883-6280E192602C}" type="pres">
      <dgm:prSet presAssocID="{5B3FF67A-930D-4CB9-AF52-15E02B5F9F3A}" presName="sibTrans" presStyleLbl="sibTrans1D1" presStyleIdx="1" presStyleCnt="11"/>
      <dgm:spPr/>
      <dgm:t>
        <a:bodyPr/>
        <a:lstStyle/>
        <a:p>
          <a:endParaRPr lang="zh-TW" altLang="en-US"/>
        </a:p>
      </dgm:t>
    </dgm:pt>
    <dgm:pt modelId="{5AB46D39-F58A-4544-9C3D-DAE67B2634DB}" type="pres">
      <dgm:prSet presAssocID="{5B3FF67A-930D-4CB9-AF52-15E02B5F9F3A}" presName="connectorText" presStyleLbl="sibTrans1D1" presStyleIdx="1" presStyleCnt="11"/>
      <dgm:spPr/>
      <dgm:t>
        <a:bodyPr/>
        <a:lstStyle/>
        <a:p>
          <a:endParaRPr lang="zh-TW" altLang="en-US"/>
        </a:p>
      </dgm:t>
    </dgm:pt>
    <dgm:pt modelId="{EF73061E-2E85-4B66-9B3E-9A5C40BC110B}" type="pres">
      <dgm:prSet presAssocID="{850904EF-CC4C-4C42-8EA6-4665D95192C1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76AE50-05BE-4CE5-9C6A-DE376D8C993D}" type="pres">
      <dgm:prSet presAssocID="{D7ED9741-4580-4704-B173-41530CC4440A}" presName="sibTrans" presStyleLbl="sibTrans1D1" presStyleIdx="2" presStyleCnt="11"/>
      <dgm:spPr/>
      <dgm:t>
        <a:bodyPr/>
        <a:lstStyle/>
        <a:p>
          <a:endParaRPr lang="zh-TW" altLang="en-US"/>
        </a:p>
      </dgm:t>
    </dgm:pt>
    <dgm:pt modelId="{A6ACA9C3-B30C-49EC-B6B2-8230487DBEF5}" type="pres">
      <dgm:prSet presAssocID="{D7ED9741-4580-4704-B173-41530CC4440A}" presName="connectorText" presStyleLbl="sibTrans1D1" presStyleIdx="2" presStyleCnt="11"/>
      <dgm:spPr/>
      <dgm:t>
        <a:bodyPr/>
        <a:lstStyle/>
        <a:p>
          <a:endParaRPr lang="zh-TW" altLang="en-US"/>
        </a:p>
      </dgm:t>
    </dgm:pt>
    <dgm:pt modelId="{25E7B1F5-F53E-42C7-94A5-1872F6089239}" type="pres">
      <dgm:prSet presAssocID="{97A90C59-9844-4C13-A048-E4D7D51F1AC0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BBE647-9B58-461E-828C-FFBA541C93FF}" type="pres">
      <dgm:prSet presAssocID="{F09AA15B-A190-47E0-8959-6C7D204DFD98}" presName="sibTrans" presStyleLbl="sibTrans1D1" presStyleIdx="3" presStyleCnt="11"/>
      <dgm:spPr/>
      <dgm:t>
        <a:bodyPr/>
        <a:lstStyle/>
        <a:p>
          <a:endParaRPr lang="zh-TW" altLang="en-US"/>
        </a:p>
      </dgm:t>
    </dgm:pt>
    <dgm:pt modelId="{9D54845D-7949-4770-997A-A4D69205D60E}" type="pres">
      <dgm:prSet presAssocID="{F09AA15B-A190-47E0-8959-6C7D204DFD98}" presName="connectorText" presStyleLbl="sibTrans1D1" presStyleIdx="3" presStyleCnt="11"/>
      <dgm:spPr/>
      <dgm:t>
        <a:bodyPr/>
        <a:lstStyle/>
        <a:p>
          <a:endParaRPr lang="zh-TW" altLang="en-US"/>
        </a:p>
      </dgm:t>
    </dgm:pt>
    <dgm:pt modelId="{362CDA0B-3FC6-438D-8A8D-3D5A0C0769ED}" type="pres">
      <dgm:prSet presAssocID="{DEABD78A-8B98-4711-AB89-E08C05CB716E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E909781-9562-431A-8A32-5B0A0EA68DA2}" type="pres">
      <dgm:prSet presAssocID="{7F8C91E0-E8A0-4E5B-9D14-0CA531E3451B}" presName="sibTrans" presStyleLbl="sibTrans1D1" presStyleIdx="4" presStyleCnt="11"/>
      <dgm:spPr/>
      <dgm:t>
        <a:bodyPr/>
        <a:lstStyle/>
        <a:p>
          <a:endParaRPr lang="zh-TW" altLang="en-US"/>
        </a:p>
      </dgm:t>
    </dgm:pt>
    <dgm:pt modelId="{470C3619-56C4-4A67-B147-46337B69C379}" type="pres">
      <dgm:prSet presAssocID="{7F8C91E0-E8A0-4E5B-9D14-0CA531E3451B}" presName="connectorText" presStyleLbl="sibTrans1D1" presStyleIdx="4" presStyleCnt="11"/>
      <dgm:spPr/>
      <dgm:t>
        <a:bodyPr/>
        <a:lstStyle/>
        <a:p>
          <a:endParaRPr lang="zh-TW" altLang="en-US"/>
        </a:p>
      </dgm:t>
    </dgm:pt>
    <dgm:pt modelId="{25DE2568-2507-4F2D-B3DF-71649B4F4AE3}" type="pres">
      <dgm:prSet presAssocID="{B4C96C16-F608-43AB-9D7A-A25869D4245C}" presName="node" presStyleLbl="node1" presStyleIdx="5" presStyleCnt="12" custLinFactNeighborX="5435" custLinFactNeighborY="566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A8758F-015E-468B-B86C-BCCA6BB7D057}" type="pres">
      <dgm:prSet presAssocID="{5D633886-FCB7-4B58-944E-E4F14F8F7033}" presName="sibTrans" presStyleLbl="sibTrans1D1" presStyleIdx="5" presStyleCnt="11"/>
      <dgm:spPr/>
      <dgm:t>
        <a:bodyPr/>
        <a:lstStyle/>
        <a:p>
          <a:endParaRPr lang="zh-TW" altLang="en-US"/>
        </a:p>
      </dgm:t>
    </dgm:pt>
    <dgm:pt modelId="{A0913D9F-7B3F-408F-A2C7-20265D079F62}" type="pres">
      <dgm:prSet presAssocID="{5D633886-FCB7-4B58-944E-E4F14F8F7033}" presName="connectorText" presStyleLbl="sibTrans1D1" presStyleIdx="5" presStyleCnt="11"/>
      <dgm:spPr/>
      <dgm:t>
        <a:bodyPr/>
        <a:lstStyle/>
        <a:p>
          <a:endParaRPr lang="zh-TW" altLang="en-US"/>
        </a:p>
      </dgm:t>
    </dgm:pt>
    <dgm:pt modelId="{4A1B705F-0031-4F5B-9FCD-361FBFBA710C}" type="pres">
      <dgm:prSet presAssocID="{BAA46A80-4DE6-486C-8917-0D3D9CB1B491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D3D687D-F0E3-4676-BE0B-568BD4F42B7C}" type="pres">
      <dgm:prSet presAssocID="{B6DCAB4F-3CB3-4428-A838-26751754C95F}" presName="sibTrans" presStyleLbl="sibTrans1D1" presStyleIdx="6" presStyleCnt="11"/>
      <dgm:spPr/>
      <dgm:t>
        <a:bodyPr/>
        <a:lstStyle/>
        <a:p>
          <a:endParaRPr lang="zh-TW" altLang="en-US"/>
        </a:p>
      </dgm:t>
    </dgm:pt>
    <dgm:pt modelId="{CA249C3D-33B5-44C2-82C4-205F17F558D9}" type="pres">
      <dgm:prSet presAssocID="{B6DCAB4F-3CB3-4428-A838-26751754C95F}" presName="connectorText" presStyleLbl="sibTrans1D1" presStyleIdx="6" presStyleCnt="11"/>
      <dgm:spPr/>
      <dgm:t>
        <a:bodyPr/>
        <a:lstStyle/>
        <a:p>
          <a:endParaRPr lang="zh-TW" altLang="en-US"/>
        </a:p>
      </dgm:t>
    </dgm:pt>
    <dgm:pt modelId="{603A5D66-6B6D-4777-AB6D-A88B7BEA6CF5}" type="pres">
      <dgm:prSet presAssocID="{5ACC7C8A-52BC-4169-9B94-24E350BE618B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96343F-662A-4C5A-929A-79C58ECD09D6}" type="pres">
      <dgm:prSet presAssocID="{921F3A6B-999B-4188-A588-7A5613168997}" presName="sibTrans" presStyleLbl="sibTrans1D1" presStyleIdx="7" presStyleCnt="11"/>
      <dgm:spPr/>
      <dgm:t>
        <a:bodyPr/>
        <a:lstStyle/>
        <a:p>
          <a:endParaRPr lang="zh-TW" altLang="en-US"/>
        </a:p>
      </dgm:t>
    </dgm:pt>
    <dgm:pt modelId="{F6F2C803-3294-4925-9FB6-9F37066D1C5C}" type="pres">
      <dgm:prSet presAssocID="{921F3A6B-999B-4188-A588-7A5613168997}" presName="connectorText" presStyleLbl="sibTrans1D1" presStyleIdx="7" presStyleCnt="11"/>
      <dgm:spPr/>
      <dgm:t>
        <a:bodyPr/>
        <a:lstStyle/>
        <a:p>
          <a:endParaRPr lang="zh-TW" altLang="en-US"/>
        </a:p>
      </dgm:t>
    </dgm:pt>
    <dgm:pt modelId="{B7F0354B-5537-4ACF-B21C-BD83F1FFCC5E}" type="pres">
      <dgm:prSet presAssocID="{61483F0D-CE18-4483-92FB-CA070A06EFEB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B782C20-4809-47BA-9743-EFE948C3931A}" type="pres">
      <dgm:prSet presAssocID="{FF075894-CE8B-4E71-A317-F1FE07B04BD6}" presName="sibTrans" presStyleLbl="sibTrans1D1" presStyleIdx="8" presStyleCnt="11"/>
      <dgm:spPr/>
      <dgm:t>
        <a:bodyPr/>
        <a:lstStyle/>
        <a:p>
          <a:endParaRPr lang="zh-TW" altLang="en-US"/>
        </a:p>
      </dgm:t>
    </dgm:pt>
    <dgm:pt modelId="{CB3407F0-F7F0-4ADF-A4A4-212DBE3DB910}" type="pres">
      <dgm:prSet presAssocID="{FF075894-CE8B-4E71-A317-F1FE07B04BD6}" presName="connectorText" presStyleLbl="sibTrans1D1" presStyleIdx="8" presStyleCnt="11"/>
      <dgm:spPr/>
      <dgm:t>
        <a:bodyPr/>
        <a:lstStyle/>
        <a:p>
          <a:endParaRPr lang="zh-TW" altLang="en-US"/>
        </a:p>
      </dgm:t>
    </dgm:pt>
    <dgm:pt modelId="{CBD43861-7B4E-483E-807F-4EAE71DCE0D9}" type="pres">
      <dgm:prSet presAssocID="{20967F9E-64E2-426D-9457-CB401B30F776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7E109E3-DFFE-4F38-8D50-B0A9EAD8DEEA}" type="pres">
      <dgm:prSet presAssocID="{1BEE7C72-7154-49DB-AECB-AC4E554F0CB9}" presName="sibTrans" presStyleLbl="sibTrans1D1" presStyleIdx="9" presStyleCnt="11"/>
      <dgm:spPr/>
      <dgm:t>
        <a:bodyPr/>
        <a:lstStyle/>
        <a:p>
          <a:endParaRPr lang="zh-TW" altLang="en-US"/>
        </a:p>
      </dgm:t>
    </dgm:pt>
    <dgm:pt modelId="{348A1213-B783-4BB2-8821-D3AC7F678345}" type="pres">
      <dgm:prSet presAssocID="{1BEE7C72-7154-49DB-AECB-AC4E554F0CB9}" presName="connectorText" presStyleLbl="sibTrans1D1" presStyleIdx="9" presStyleCnt="11"/>
      <dgm:spPr/>
      <dgm:t>
        <a:bodyPr/>
        <a:lstStyle/>
        <a:p>
          <a:endParaRPr lang="zh-TW" altLang="en-US"/>
        </a:p>
      </dgm:t>
    </dgm:pt>
    <dgm:pt modelId="{A5AFAE3D-18B2-4924-B6A2-C12260D10D23}" type="pres">
      <dgm:prSet presAssocID="{3CBD936E-1E41-43CD-A14A-D7B0B6D5424E}" presName="node" presStyleLbl="node1" presStyleIdx="10" presStyleCnt="12" custLinFactNeighborY="-452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9563BD-8016-4FA5-8D4D-05C060511B6C}" type="pres">
      <dgm:prSet presAssocID="{BD734E52-1630-42CC-B0B4-F8265065D238}" presName="sibTrans" presStyleLbl="sibTrans1D1" presStyleIdx="10" presStyleCnt="11"/>
      <dgm:spPr/>
      <dgm:t>
        <a:bodyPr/>
        <a:lstStyle/>
        <a:p>
          <a:endParaRPr lang="zh-TW" altLang="en-US"/>
        </a:p>
      </dgm:t>
    </dgm:pt>
    <dgm:pt modelId="{0271812D-D029-4486-BD29-083F17892D84}" type="pres">
      <dgm:prSet presAssocID="{BD734E52-1630-42CC-B0B4-F8265065D238}" presName="connectorText" presStyleLbl="sibTrans1D1" presStyleIdx="10" presStyleCnt="11"/>
      <dgm:spPr/>
      <dgm:t>
        <a:bodyPr/>
        <a:lstStyle/>
        <a:p>
          <a:endParaRPr lang="zh-TW" altLang="en-US"/>
        </a:p>
      </dgm:t>
    </dgm:pt>
    <dgm:pt modelId="{C411477E-D8AC-4534-B7C7-D28CEE13291E}" type="pres">
      <dgm:prSet presAssocID="{862BFD16-4E6D-4A4F-9560-B765CC7D037A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973E2EE-10FD-4A40-B503-4B388CCCBAD5}" type="presOf" srcId="{850904EF-CC4C-4C42-8EA6-4665D95192C1}" destId="{EF73061E-2E85-4B66-9B3E-9A5C40BC110B}" srcOrd="0" destOrd="0" presId="urn:microsoft.com/office/officeart/2005/8/layout/bProcess3"/>
    <dgm:cxn modelId="{AD83A95D-72F9-4D5C-A4BD-BFFD7586F181}" srcId="{C572D09A-2544-4C62-9E9F-D7ABE348F0D2}" destId="{862BFD16-4E6D-4A4F-9560-B765CC7D037A}" srcOrd="11" destOrd="0" parTransId="{223F205C-CB57-4F20-8AE3-BCAA0DFB5457}" sibTransId="{65CF1D3B-60AC-403D-90EC-E70560F0CEAA}"/>
    <dgm:cxn modelId="{854726CB-941B-4063-A2E6-6AB30778CAA0}" type="presOf" srcId="{5D633886-FCB7-4B58-944E-E4F14F8F7033}" destId="{A0913D9F-7B3F-408F-A2C7-20265D079F62}" srcOrd="1" destOrd="0" presId="urn:microsoft.com/office/officeart/2005/8/layout/bProcess3"/>
    <dgm:cxn modelId="{C424FEF0-316F-4782-AE56-DF6167766893}" srcId="{C572D09A-2544-4C62-9E9F-D7ABE348F0D2}" destId="{3CBD936E-1E41-43CD-A14A-D7B0B6D5424E}" srcOrd="10" destOrd="0" parTransId="{AA0B899F-E4DF-44DC-991E-871062C7027D}" sibTransId="{BD734E52-1630-42CC-B0B4-F8265065D238}"/>
    <dgm:cxn modelId="{4103F5B5-6617-49EA-946B-7E5660964565}" type="presOf" srcId="{1BEE7C72-7154-49DB-AECB-AC4E554F0CB9}" destId="{D7E109E3-DFFE-4F38-8D50-B0A9EAD8DEEA}" srcOrd="0" destOrd="0" presId="urn:microsoft.com/office/officeart/2005/8/layout/bProcess3"/>
    <dgm:cxn modelId="{6A182A26-3475-4415-9AEF-876F4AB3A29F}" type="presOf" srcId="{BD734E52-1630-42CC-B0B4-F8265065D238}" destId="{C69563BD-8016-4FA5-8D4D-05C060511B6C}" srcOrd="0" destOrd="0" presId="urn:microsoft.com/office/officeart/2005/8/layout/bProcess3"/>
    <dgm:cxn modelId="{904BCB54-1AD1-4F71-8672-BBB666C4895E}" type="presOf" srcId="{B6DCAB4F-3CB3-4428-A838-26751754C95F}" destId="{CA249C3D-33B5-44C2-82C4-205F17F558D9}" srcOrd="1" destOrd="0" presId="urn:microsoft.com/office/officeart/2005/8/layout/bProcess3"/>
    <dgm:cxn modelId="{44941BB1-C0C8-4755-A1EE-F8A1AFAF0844}" type="presOf" srcId="{5B3FF67A-930D-4CB9-AF52-15E02B5F9F3A}" destId="{FCE66F18-FEC7-4FAC-B883-6280E192602C}" srcOrd="0" destOrd="0" presId="urn:microsoft.com/office/officeart/2005/8/layout/bProcess3"/>
    <dgm:cxn modelId="{EBF5724E-9CBD-4805-9487-F9205CC9CBE7}" srcId="{C572D09A-2544-4C62-9E9F-D7ABE348F0D2}" destId="{DEABD78A-8B98-4711-AB89-E08C05CB716E}" srcOrd="4" destOrd="0" parTransId="{6A393E45-BB1F-4BD3-A2A5-A19ED71AB74F}" sibTransId="{7F8C91E0-E8A0-4E5B-9D14-0CA531E3451B}"/>
    <dgm:cxn modelId="{91EC1118-1801-47B6-86DC-61310F960833}" type="presOf" srcId="{951523E2-6B5D-4A52-BA43-AEF78FC0D65D}" destId="{E6933F80-B9DE-4AF4-8EF3-B4554E3047D6}" srcOrd="0" destOrd="0" presId="urn:microsoft.com/office/officeart/2005/8/layout/bProcess3"/>
    <dgm:cxn modelId="{55D04294-F104-48BA-8F79-51033AB3E3F3}" type="presOf" srcId="{7F8C91E0-E8A0-4E5B-9D14-0CA531E3451B}" destId="{470C3619-56C4-4A67-B147-46337B69C379}" srcOrd="1" destOrd="0" presId="urn:microsoft.com/office/officeart/2005/8/layout/bProcess3"/>
    <dgm:cxn modelId="{3A3D8CCF-54BE-4830-B396-50BC55444494}" type="presOf" srcId="{1BEE7C72-7154-49DB-AECB-AC4E554F0CB9}" destId="{348A1213-B783-4BB2-8821-D3AC7F678345}" srcOrd="1" destOrd="0" presId="urn:microsoft.com/office/officeart/2005/8/layout/bProcess3"/>
    <dgm:cxn modelId="{0652A15F-D477-41D1-A9A4-E30CD41E95E3}" type="presOf" srcId="{921F3A6B-999B-4188-A588-7A5613168997}" destId="{6296343F-662A-4C5A-929A-79C58ECD09D6}" srcOrd="0" destOrd="0" presId="urn:microsoft.com/office/officeart/2005/8/layout/bProcess3"/>
    <dgm:cxn modelId="{4D7DCB8F-0137-4D65-A349-559A62F2C26F}" srcId="{C572D09A-2544-4C62-9E9F-D7ABE348F0D2}" destId="{850904EF-CC4C-4C42-8EA6-4665D95192C1}" srcOrd="2" destOrd="0" parTransId="{037C1A5B-F3D7-45E8-AEAA-5E134C306A0A}" sibTransId="{D7ED9741-4580-4704-B173-41530CC4440A}"/>
    <dgm:cxn modelId="{F88341FA-A3BB-4083-8EAD-9113049CB205}" type="presOf" srcId="{C572D09A-2544-4C62-9E9F-D7ABE348F0D2}" destId="{0A51632F-4B4F-46C6-8888-AE47B996DF32}" srcOrd="0" destOrd="0" presId="urn:microsoft.com/office/officeart/2005/8/layout/bProcess3"/>
    <dgm:cxn modelId="{47D017EC-5D4D-42DC-8F29-BECD1D5433E3}" type="presOf" srcId="{ECB82781-88A9-4382-935A-FCC9FAB7A537}" destId="{0807B652-5868-4891-9B9A-1ECF0F58BD76}" srcOrd="0" destOrd="0" presId="urn:microsoft.com/office/officeart/2005/8/layout/bProcess3"/>
    <dgm:cxn modelId="{B3E9CB6A-56D6-4E24-A599-312AA55272FF}" type="presOf" srcId="{889163BC-7AB3-4393-95D6-2B3C84711F52}" destId="{73E53024-EB6B-488E-9ACE-792CDA79CEB4}" srcOrd="0" destOrd="0" presId="urn:microsoft.com/office/officeart/2005/8/layout/bProcess3"/>
    <dgm:cxn modelId="{F324C918-66C1-420F-B222-2464D2718AE7}" type="presOf" srcId="{7F8C91E0-E8A0-4E5B-9D14-0CA531E3451B}" destId="{0E909781-9562-431A-8A32-5B0A0EA68DA2}" srcOrd="0" destOrd="0" presId="urn:microsoft.com/office/officeart/2005/8/layout/bProcess3"/>
    <dgm:cxn modelId="{2E361077-505A-47D7-8C37-6B677E0957FA}" type="presOf" srcId="{921F3A6B-999B-4188-A588-7A5613168997}" destId="{F6F2C803-3294-4925-9FB6-9F37066D1C5C}" srcOrd="1" destOrd="0" presId="urn:microsoft.com/office/officeart/2005/8/layout/bProcess3"/>
    <dgm:cxn modelId="{BABE84CD-238C-4283-9CE6-4B255C927E8D}" srcId="{C572D09A-2544-4C62-9E9F-D7ABE348F0D2}" destId="{B4C96C16-F608-43AB-9D7A-A25869D4245C}" srcOrd="5" destOrd="0" parTransId="{5DA8B8C0-3332-47A1-BA52-EC5624CE5D0E}" sibTransId="{5D633886-FCB7-4B58-944E-E4F14F8F7033}"/>
    <dgm:cxn modelId="{4D32CCA4-056E-4B6A-8927-892BD5E03567}" srcId="{C572D09A-2544-4C62-9E9F-D7ABE348F0D2}" destId="{889163BC-7AB3-4393-95D6-2B3C84711F52}" srcOrd="0" destOrd="0" parTransId="{C71D4022-286F-449F-B0D7-4439AB343A0E}" sibTransId="{ECB82781-88A9-4382-935A-FCC9FAB7A537}"/>
    <dgm:cxn modelId="{4BB9987C-E791-4896-A8C9-54B69DDEDB33}" type="presOf" srcId="{BD734E52-1630-42CC-B0B4-F8265065D238}" destId="{0271812D-D029-4486-BD29-083F17892D84}" srcOrd="1" destOrd="0" presId="urn:microsoft.com/office/officeart/2005/8/layout/bProcess3"/>
    <dgm:cxn modelId="{84D7B47C-9820-4F66-A5CC-BACC528259E9}" srcId="{C572D09A-2544-4C62-9E9F-D7ABE348F0D2}" destId="{BAA46A80-4DE6-486C-8917-0D3D9CB1B491}" srcOrd="6" destOrd="0" parTransId="{67514E99-6EFF-468B-BD7F-44A7A35A93AF}" sibTransId="{B6DCAB4F-3CB3-4428-A838-26751754C95F}"/>
    <dgm:cxn modelId="{ECF5AD3E-05C2-43A2-ABDA-0BD4F1EE084B}" srcId="{C572D09A-2544-4C62-9E9F-D7ABE348F0D2}" destId="{20967F9E-64E2-426D-9457-CB401B30F776}" srcOrd="9" destOrd="0" parTransId="{33D69E5B-758A-4B91-9975-D6F73F72F38C}" sibTransId="{1BEE7C72-7154-49DB-AECB-AC4E554F0CB9}"/>
    <dgm:cxn modelId="{5EA3DF83-ED56-4D82-AC57-A0014542FD9E}" type="presOf" srcId="{61483F0D-CE18-4483-92FB-CA070A06EFEB}" destId="{B7F0354B-5537-4ACF-B21C-BD83F1FFCC5E}" srcOrd="0" destOrd="0" presId="urn:microsoft.com/office/officeart/2005/8/layout/bProcess3"/>
    <dgm:cxn modelId="{B514F58D-CAFE-40E8-9A2C-885AFA82FEE0}" type="presOf" srcId="{BAA46A80-4DE6-486C-8917-0D3D9CB1B491}" destId="{4A1B705F-0031-4F5B-9FCD-361FBFBA710C}" srcOrd="0" destOrd="0" presId="urn:microsoft.com/office/officeart/2005/8/layout/bProcess3"/>
    <dgm:cxn modelId="{0F22E6B2-6455-4317-8420-63D7B2166A55}" type="presOf" srcId="{B4C96C16-F608-43AB-9D7A-A25869D4245C}" destId="{25DE2568-2507-4F2D-B3DF-71649B4F4AE3}" srcOrd="0" destOrd="0" presId="urn:microsoft.com/office/officeart/2005/8/layout/bProcess3"/>
    <dgm:cxn modelId="{ED23E6CF-CE02-48A0-98C1-D7A5171912E5}" type="presOf" srcId="{FF075894-CE8B-4E71-A317-F1FE07B04BD6}" destId="{EB782C20-4809-47BA-9743-EFE948C3931A}" srcOrd="0" destOrd="0" presId="urn:microsoft.com/office/officeart/2005/8/layout/bProcess3"/>
    <dgm:cxn modelId="{3A1FB9E8-6106-4AB1-90C9-67370A80074A}" type="presOf" srcId="{F09AA15B-A190-47E0-8959-6C7D204DFD98}" destId="{63BBE647-9B58-461E-828C-FFBA541C93FF}" srcOrd="0" destOrd="0" presId="urn:microsoft.com/office/officeart/2005/8/layout/bProcess3"/>
    <dgm:cxn modelId="{B3EA66FB-C00A-428F-A9A0-B70083BA8FE6}" type="presOf" srcId="{FF075894-CE8B-4E71-A317-F1FE07B04BD6}" destId="{CB3407F0-F7F0-4ADF-A4A4-212DBE3DB910}" srcOrd="1" destOrd="0" presId="urn:microsoft.com/office/officeart/2005/8/layout/bProcess3"/>
    <dgm:cxn modelId="{839630E1-44F8-40F6-A73C-E732F0257A29}" type="presOf" srcId="{5ACC7C8A-52BC-4169-9B94-24E350BE618B}" destId="{603A5D66-6B6D-4777-AB6D-A88B7BEA6CF5}" srcOrd="0" destOrd="0" presId="urn:microsoft.com/office/officeart/2005/8/layout/bProcess3"/>
    <dgm:cxn modelId="{BDE32800-9A58-49C9-BDFE-27E99710516C}" srcId="{C572D09A-2544-4C62-9E9F-D7ABE348F0D2}" destId="{97A90C59-9844-4C13-A048-E4D7D51F1AC0}" srcOrd="3" destOrd="0" parTransId="{5CFF58A8-54E3-4023-A60F-7433426D66BE}" sibTransId="{F09AA15B-A190-47E0-8959-6C7D204DFD98}"/>
    <dgm:cxn modelId="{BA3FDC8C-354A-48CD-B4E6-8CA9A2E6CAC3}" srcId="{C572D09A-2544-4C62-9E9F-D7ABE348F0D2}" destId="{61483F0D-CE18-4483-92FB-CA070A06EFEB}" srcOrd="8" destOrd="0" parTransId="{A4FA8280-D452-4FB4-B743-6AD40C7F8A20}" sibTransId="{FF075894-CE8B-4E71-A317-F1FE07B04BD6}"/>
    <dgm:cxn modelId="{F7CB5516-C9B4-402A-AA26-0F9226E50200}" type="presOf" srcId="{B6DCAB4F-3CB3-4428-A838-26751754C95F}" destId="{3D3D687D-F0E3-4676-BE0B-568BD4F42B7C}" srcOrd="0" destOrd="0" presId="urn:microsoft.com/office/officeart/2005/8/layout/bProcess3"/>
    <dgm:cxn modelId="{99307EE1-6627-4B6B-A1C0-C384D0C9C980}" type="presOf" srcId="{F09AA15B-A190-47E0-8959-6C7D204DFD98}" destId="{9D54845D-7949-4770-997A-A4D69205D60E}" srcOrd="1" destOrd="0" presId="urn:microsoft.com/office/officeart/2005/8/layout/bProcess3"/>
    <dgm:cxn modelId="{BB3F33F6-D20B-4AC0-B379-DFF9BEE47E67}" type="presOf" srcId="{D7ED9741-4580-4704-B173-41530CC4440A}" destId="{A6ACA9C3-B30C-49EC-B6B2-8230487DBEF5}" srcOrd="1" destOrd="0" presId="urn:microsoft.com/office/officeart/2005/8/layout/bProcess3"/>
    <dgm:cxn modelId="{05497166-B11A-4F85-AA39-0A987C4B4F59}" type="presOf" srcId="{97A90C59-9844-4C13-A048-E4D7D51F1AC0}" destId="{25E7B1F5-F53E-42C7-94A5-1872F6089239}" srcOrd="0" destOrd="0" presId="urn:microsoft.com/office/officeart/2005/8/layout/bProcess3"/>
    <dgm:cxn modelId="{6FD415D1-8978-495A-9C9F-5B4A5348EFD6}" type="presOf" srcId="{3CBD936E-1E41-43CD-A14A-D7B0B6D5424E}" destId="{A5AFAE3D-18B2-4924-B6A2-C12260D10D23}" srcOrd="0" destOrd="0" presId="urn:microsoft.com/office/officeart/2005/8/layout/bProcess3"/>
    <dgm:cxn modelId="{810CCF53-7875-4AC7-AE42-5F7004B432D4}" type="presOf" srcId="{5D633886-FCB7-4B58-944E-E4F14F8F7033}" destId="{CCA8758F-015E-468B-B86C-BCCA6BB7D057}" srcOrd="0" destOrd="0" presId="urn:microsoft.com/office/officeart/2005/8/layout/bProcess3"/>
    <dgm:cxn modelId="{6B8D9E27-5908-4E67-9FEC-A24B4C8C5DBF}" type="presOf" srcId="{862BFD16-4E6D-4A4F-9560-B765CC7D037A}" destId="{C411477E-D8AC-4534-B7C7-D28CEE13291E}" srcOrd="0" destOrd="0" presId="urn:microsoft.com/office/officeart/2005/8/layout/bProcess3"/>
    <dgm:cxn modelId="{61998A37-1463-4A9F-927B-F821F96BA629}" type="presOf" srcId="{D7ED9741-4580-4704-B173-41530CC4440A}" destId="{3876AE50-05BE-4CE5-9C6A-DE376D8C993D}" srcOrd="0" destOrd="0" presId="urn:microsoft.com/office/officeart/2005/8/layout/bProcess3"/>
    <dgm:cxn modelId="{0FBA6EEB-C7A3-4B9A-AF7B-41E85FF1C419}" srcId="{C572D09A-2544-4C62-9E9F-D7ABE348F0D2}" destId="{5ACC7C8A-52BC-4169-9B94-24E350BE618B}" srcOrd="7" destOrd="0" parTransId="{5AED3ED8-959E-4399-897C-EEFB61E0F350}" sibTransId="{921F3A6B-999B-4188-A588-7A5613168997}"/>
    <dgm:cxn modelId="{34E416E2-1F84-4A87-911D-CC47A5D9DFBF}" type="presOf" srcId="{ECB82781-88A9-4382-935A-FCC9FAB7A537}" destId="{86FF95F1-1E9A-4417-B96C-12F64C39A56F}" srcOrd="1" destOrd="0" presId="urn:microsoft.com/office/officeart/2005/8/layout/bProcess3"/>
    <dgm:cxn modelId="{D09C58DC-F1C5-4AAD-B743-3467D0BAE2F9}" type="presOf" srcId="{DEABD78A-8B98-4711-AB89-E08C05CB716E}" destId="{362CDA0B-3FC6-438D-8A8D-3D5A0C0769ED}" srcOrd="0" destOrd="0" presId="urn:microsoft.com/office/officeart/2005/8/layout/bProcess3"/>
    <dgm:cxn modelId="{E5DCAFEB-1267-46E9-9535-221A7C1DDC50}" type="presOf" srcId="{20967F9E-64E2-426D-9457-CB401B30F776}" destId="{CBD43861-7B4E-483E-807F-4EAE71DCE0D9}" srcOrd="0" destOrd="0" presId="urn:microsoft.com/office/officeart/2005/8/layout/bProcess3"/>
    <dgm:cxn modelId="{3D2575D6-B5EA-4CB0-BC9C-254D6D4107CC}" srcId="{C572D09A-2544-4C62-9E9F-D7ABE348F0D2}" destId="{951523E2-6B5D-4A52-BA43-AEF78FC0D65D}" srcOrd="1" destOrd="0" parTransId="{31CB024C-D60D-46C4-A35A-EF003B8463AB}" sibTransId="{5B3FF67A-930D-4CB9-AF52-15E02B5F9F3A}"/>
    <dgm:cxn modelId="{4875D34B-FB95-45E3-853B-B0D4ADACDB08}" type="presOf" srcId="{5B3FF67A-930D-4CB9-AF52-15E02B5F9F3A}" destId="{5AB46D39-F58A-4544-9C3D-DAE67B2634DB}" srcOrd="1" destOrd="0" presId="urn:microsoft.com/office/officeart/2005/8/layout/bProcess3"/>
    <dgm:cxn modelId="{8801F4A7-D793-47CF-960B-41A76D9EE8A3}" type="presParOf" srcId="{0A51632F-4B4F-46C6-8888-AE47B996DF32}" destId="{73E53024-EB6B-488E-9ACE-792CDA79CEB4}" srcOrd="0" destOrd="0" presId="urn:microsoft.com/office/officeart/2005/8/layout/bProcess3"/>
    <dgm:cxn modelId="{072E928F-6567-4A9C-B3C3-BA5F6C3A86F0}" type="presParOf" srcId="{0A51632F-4B4F-46C6-8888-AE47B996DF32}" destId="{0807B652-5868-4891-9B9A-1ECF0F58BD76}" srcOrd="1" destOrd="0" presId="urn:microsoft.com/office/officeart/2005/8/layout/bProcess3"/>
    <dgm:cxn modelId="{EC877372-FA41-4551-A61F-C0AA396226BD}" type="presParOf" srcId="{0807B652-5868-4891-9B9A-1ECF0F58BD76}" destId="{86FF95F1-1E9A-4417-B96C-12F64C39A56F}" srcOrd="0" destOrd="0" presId="urn:microsoft.com/office/officeart/2005/8/layout/bProcess3"/>
    <dgm:cxn modelId="{38063EBE-100B-4F1A-8320-B80F5A4ECBBA}" type="presParOf" srcId="{0A51632F-4B4F-46C6-8888-AE47B996DF32}" destId="{E6933F80-B9DE-4AF4-8EF3-B4554E3047D6}" srcOrd="2" destOrd="0" presId="urn:microsoft.com/office/officeart/2005/8/layout/bProcess3"/>
    <dgm:cxn modelId="{E1391115-BCB4-421E-87DC-DED7BC9EE000}" type="presParOf" srcId="{0A51632F-4B4F-46C6-8888-AE47B996DF32}" destId="{FCE66F18-FEC7-4FAC-B883-6280E192602C}" srcOrd="3" destOrd="0" presId="urn:microsoft.com/office/officeart/2005/8/layout/bProcess3"/>
    <dgm:cxn modelId="{CDDBFF6E-093E-45FA-ADE3-8C7F7312A539}" type="presParOf" srcId="{FCE66F18-FEC7-4FAC-B883-6280E192602C}" destId="{5AB46D39-F58A-4544-9C3D-DAE67B2634DB}" srcOrd="0" destOrd="0" presId="urn:microsoft.com/office/officeart/2005/8/layout/bProcess3"/>
    <dgm:cxn modelId="{5F2B0075-6251-45A2-AD67-D9D4D9D2A98C}" type="presParOf" srcId="{0A51632F-4B4F-46C6-8888-AE47B996DF32}" destId="{EF73061E-2E85-4B66-9B3E-9A5C40BC110B}" srcOrd="4" destOrd="0" presId="urn:microsoft.com/office/officeart/2005/8/layout/bProcess3"/>
    <dgm:cxn modelId="{FA15302D-7E8C-4519-B50F-36C902454E5A}" type="presParOf" srcId="{0A51632F-4B4F-46C6-8888-AE47B996DF32}" destId="{3876AE50-05BE-4CE5-9C6A-DE376D8C993D}" srcOrd="5" destOrd="0" presId="urn:microsoft.com/office/officeart/2005/8/layout/bProcess3"/>
    <dgm:cxn modelId="{A48A1E20-EAE8-45B9-BD7D-86E448086F1B}" type="presParOf" srcId="{3876AE50-05BE-4CE5-9C6A-DE376D8C993D}" destId="{A6ACA9C3-B30C-49EC-B6B2-8230487DBEF5}" srcOrd="0" destOrd="0" presId="urn:microsoft.com/office/officeart/2005/8/layout/bProcess3"/>
    <dgm:cxn modelId="{0A4E85C7-8210-4F18-A8C3-90B515DE6855}" type="presParOf" srcId="{0A51632F-4B4F-46C6-8888-AE47B996DF32}" destId="{25E7B1F5-F53E-42C7-94A5-1872F6089239}" srcOrd="6" destOrd="0" presId="urn:microsoft.com/office/officeart/2005/8/layout/bProcess3"/>
    <dgm:cxn modelId="{E3732D9B-6CB5-45BD-A780-DD724A1F1F21}" type="presParOf" srcId="{0A51632F-4B4F-46C6-8888-AE47B996DF32}" destId="{63BBE647-9B58-461E-828C-FFBA541C93FF}" srcOrd="7" destOrd="0" presId="urn:microsoft.com/office/officeart/2005/8/layout/bProcess3"/>
    <dgm:cxn modelId="{1D9D0700-1A3D-4D4C-8017-FB0B2A4A3B7A}" type="presParOf" srcId="{63BBE647-9B58-461E-828C-FFBA541C93FF}" destId="{9D54845D-7949-4770-997A-A4D69205D60E}" srcOrd="0" destOrd="0" presId="urn:microsoft.com/office/officeart/2005/8/layout/bProcess3"/>
    <dgm:cxn modelId="{9947D6E8-44AE-424E-A326-BD6FA647EFF0}" type="presParOf" srcId="{0A51632F-4B4F-46C6-8888-AE47B996DF32}" destId="{362CDA0B-3FC6-438D-8A8D-3D5A0C0769ED}" srcOrd="8" destOrd="0" presId="urn:microsoft.com/office/officeart/2005/8/layout/bProcess3"/>
    <dgm:cxn modelId="{D5A339BD-6FD9-4FB2-8420-89F5BDF3055F}" type="presParOf" srcId="{0A51632F-4B4F-46C6-8888-AE47B996DF32}" destId="{0E909781-9562-431A-8A32-5B0A0EA68DA2}" srcOrd="9" destOrd="0" presId="urn:microsoft.com/office/officeart/2005/8/layout/bProcess3"/>
    <dgm:cxn modelId="{923FEB58-1077-44EE-B1EE-774F546BCC99}" type="presParOf" srcId="{0E909781-9562-431A-8A32-5B0A0EA68DA2}" destId="{470C3619-56C4-4A67-B147-46337B69C379}" srcOrd="0" destOrd="0" presId="urn:microsoft.com/office/officeart/2005/8/layout/bProcess3"/>
    <dgm:cxn modelId="{633052BD-FF0A-4660-8CF3-AE2F6BF572AC}" type="presParOf" srcId="{0A51632F-4B4F-46C6-8888-AE47B996DF32}" destId="{25DE2568-2507-4F2D-B3DF-71649B4F4AE3}" srcOrd="10" destOrd="0" presId="urn:microsoft.com/office/officeart/2005/8/layout/bProcess3"/>
    <dgm:cxn modelId="{AD642081-5548-4824-81F4-372C46F4CBF9}" type="presParOf" srcId="{0A51632F-4B4F-46C6-8888-AE47B996DF32}" destId="{CCA8758F-015E-468B-B86C-BCCA6BB7D057}" srcOrd="11" destOrd="0" presId="urn:microsoft.com/office/officeart/2005/8/layout/bProcess3"/>
    <dgm:cxn modelId="{83F70296-5718-4735-B3CC-AF899D739BE4}" type="presParOf" srcId="{CCA8758F-015E-468B-B86C-BCCA6BB7D057}" destId="{A0913D9F-7B3F-408F-A2C7-20265D079F62}" srcOrd="0" destOrd="0" presId="urn:microsoft.com/office/officeart/2005/8/layout/bProcess3"/>
    <dgm:cxn modelId="{D44D414C-09D2-4B55-9EF9-4E826D5DE809}" type="presParOf" srcId="{0A51632F-4B4F-46C6-8888-AE47B996DF32}" destId="{4A1B705F-0031-4F5B-9FCD-361FBFBA710C}" srcOrd="12" destOrd="0" presId="urn:microsoft.com/office/officeart/2005/8/layout/bProcess3"/>
    <dgm:cxn modelId="{794B3A57-1526-4C68-811E-53324BE04E57}" type="presParOf" srcId="{0A51632F-4B4F-46C6-8888-AE47B996DF32}" destId="{3D3D687D-F0E3-4676-BE0B-568BD4F42B7C}" srcOrd="13" destOrd="0" presId="urn:microsoft.com/office/officeart/2005/8/layout/bProcess3"/>
    <dgm:cxn modelId="{BC533737-673F-40FB-B24B-16648DFDAD19}" type="presParOf" srcId="{3D3D687D-F0E3-4676-BE0B-568BD4F42B7C}" destId="{CA249C3D-33B5-44C2-82C4-205F17F558D9}" srcOrd="0" destOrd="0" presId="urn:microsoft.com/office/officeart/2005/8/layout/bProcess3"/>
    <dgm:cxn modelId="{0B7850AA-7C6C-41AE-94C2-FFEA4D722641}" type="presParOf" srcId="{0A51632F-4B4F-46C6-8888-AE47B996DF32}" destId="{603A5D66-6B6D-4777-AB6D-A88B7BEA6CF5}" srcOrd="14" destOrd="0" presId="urn:microsoft.com/office/officeart/2005/8/layout/bProcess3"/>
    <dgm:cxn modelId="{4DD391D6-B209-45C8-94A7-4A536660C1C4}" type="presParOf" srcId="{0A51632F-4B4F-46C6-8888-AE47B996DF32}" destId="{6296343F-662A-4C5A-929A-79C58ECD09D6}" srcOrd="15" destOrd="0" presId="urn:microsoft.com/office/officeart/2005/8/layout/bProcess3"/>
    <dgm:cxn modelId="{173A44BC-06F2-4682-A3DD-154A241292B5}" type="presParOf" srcId="{6296343F-662A-4C5A-929A-79C58ECD09D6}" destId="{F6F2C803-3294-4925-9FB6-9F37066D1C5C}" srcOrd="0" destOrd="0" presId="urn:microsoft.com/office/officeart/2005/8/layout/bProcess3"/>
    <dgm:cxn modelId="{391986C1-FD50-4DE7-9F4F-AF8A9A6402CE}" type="presParOf" srcId="{0A51632F-4B4F-46C6-8888-AE47B996DF32}" destId="{B7F0354B-5537-4ACF-B21C-BD83F1FFCC5E}" srcOrd="16" destOrd="0" presId="urn:microsoft.com/office/officeart/2005/8/layout/bProcess3"/>
    <dgm:cxn modelId="{CBBAA977-98D7-4DC7-A252-6964B6F81D05}" type="presParOf" srcId="{0A51632F-4B4F-46C6-8888-AE47B996DF32}" destId="{EB782C20-4809-47BA-9743-EFE948C3931A}" srcOrd="17" destOrd="0" presId="urn:microsoft.com/office/officeart/2005/8/layout/bProcess3"/>
    <dgm:cxn modelId="{D685C585-98F1-4EF3-89DE-37AC2985AE67}" type="presParOf" srcId="{EB782C20-4809-47BA-9743-EFE948C3931A}" destId="{CB3407F0-F7F0-4ADF-A4A4-212DBE3DB910}" srcOrd="0" destOrd="0" presId="urn:microsoft.com/office/officeart/2005/8/layout/bProcess3"/>
    <dgm:cxn modelId="{3EBD873D-5523-4313-8FB6-870786EB6CEA}" type="presParOf" srcId="{0A51632F-4B4F-46C6-8888-AE47B996DF32}" destId="{CBD43861-7B4E-483E-807F-4EAE71DCE0D9}" srcOrd="18" destOrd="0" presId="urn:microsoft.com/office/officeart/2005/8/layout/bProcess3"/>
    <dgm:cxn modelId="{A7F49D72-709E-4329-BB7A-8EF7C58492EA}" type="presParOf" srcId="{0A51632F-4B4F-46C6-8888-AE47B996DF32}" destId="{D7E109E3-DFFE-4F38-8D50-B0A9EAD8DEEA}" srcOrd="19" destOrd="0" presId="urn:microsoft.com/office/officeart/2005/8/layout/bProcess3"/>
    <dgm:cxn modelId="{D2BBDD77-F947-4C60-BE5F-068B7DBE7B5F}" type="presParOf" srcId="{D7E109E3-DFFE-4F38-8D50-B0A9EAD8DEEA}" destId="{348A1213-B783-4BB2-8821-D3AC7F678345}" srcOrd="0" destOrd="0" presId="urn:microsoft.com/office/officeart/2005/8/layout/bProcess3"/>
    <dgm:cxn modelId="{172D18B8-54EC-4FB7-803E-3F9B03EFA67E}" type="presParOf" srcId="{0A51632F-4B4F-46C6-8888-AE47B996DF32}" destId="{A5AFAE3D-18B2-4924-B6A2-C12260D10D23}" srcOrd="20" destOrd="0" presId="urn:microsoft.com/office/officeart/2005/8/layout/bProcess3"/>
    <dgm:cxn modelId="{88C802B2-D8A5-4A2C-BCDF-51BD1679FBDD}" type="presParOf" srcId="{0A51632F-4B4F-46C6-8888-AE47B996DF32}" destId="{C69563BD-8016-4FA5-8D4D-05C060511B6C}" srcOrd="21" destOrd="0" presId="urn:microsoft.com/office/officeart/2005/8/layout/bProcess3"/>
    <dgm:cxn modelId="{341A723B-599E-4611-A244-56717C57FCF8}" type="presParOf" srcId="{C69563BD-8016-4FA5-8D4D-05C060511B6C}" destId="{0271812D-D029-4486-BD29-083F17892D84}" srcOrd="0" destOrd="0" presId="urn:microsoft.com/office/officeart/2005/8/layout/bProcess3"/>
    <dgm:cxn modelId="{A2CF4AD2-40B7-45BC-9B0A-BC417AB4FE28}" type="presParOf" srcId="{0A51632F-4B4F-46C6-8888-AE47B996DF32}" destId="{C411477E-D8AC-4534-B7C7-D28CEE13291E}" srcOrd="22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07B652-5868-4891-9B9A-1ECF0F58BD76}">
      <dsp:nvSpPr>
        <dsp:cNvPr id="0" name=""/>
        <dsp:cNvSpPr/>
      </dsp:nvSpPr>
      <dsp:spPr>
        <a:xfrm>
          <a:off x="2669704" y="533944"/>
          <a:ext cx="3724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3338" y="45720"/>
              </a:lnTo>
              <a:lnTo>
                <a:pt x="203338" y="111033"/>
              </a:lnTo>
              <a:lnTo>
                <a:pt x="372477" y="111033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845734" y="577453"/>
        <a:ext cx="20416" cy="4422"/>
      </dsp:txXfrm>
    </dsp:sp>
    <dsp:sp modelId="{73E53024-EB6B-488E-9ACE-792CDA79CEB4}">
      <dsp:nvSpPr>
        <dsp:cNvPr id="0" name=""/>
        <dsp:cNvSpPr/>
      </dsp:nvSpPr>
      <dsp:spPr>
        <a:xfrm>
          <a:off x="748607" y="2795"/>
          <a:ext cx="1922896" cy="115373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600" kern="1200" dirty="0" smtClean="0"/>
            <a:t>7:00</a:t>
          </a:r>
          <a:r>
            <a:rPr lang="zh-TW" altLang="en-US" sz="2600" kern="1200" dirty="0" smtClean="0"/>
            <a:t>起床</a:t>
          </a:r>
          <a:endParaRPr lang="zh-TW" altLang="en-US" sz="2600" kern="1200" dirty="0"/>
        </a:p>
      </dsp:txBody>
      <dsp:txXfrm>
        <a:off x="748607" y="2795"/>
        <a:ext cx="1922896" cy="1153737"/>
      </dsp:txXfrm>
    </dsp:sp>
    <dsp:sp modelId="{FCE66F18-FEC7-4FAC-B883-6280E192602C}">
      <dsp:nvSpPr>
        <dsp:cNvPr id="0" name=""/>
        <dsp:cNvSpPr/>
      </dsp:nvSpPr>
      <dsp:spPr>
        <a:xfrm>
          <a:off x="4995678" y="533944"/>
          <a:ext cx="45085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111033"/>
              </a:moveTo>
              <a:lnTo>
                <a:pt x="242527" y="111033"/>
              </a:lnTo>
              <a:lnTo>
                <a:pt x="242527" y="45720"/>
              </a:lnTo>
              <a:lnTo>
                <a:pt x="450854" y="45720"/>
              </a:lnTo>
            </a:path>
          </a:pathLst>
        </a:custGeom>
        <a:noFill/>
        <a:ln w="6350" cap="flat" cmpd="sng" algn="ctr">
          <a:solidFill>
            <a:schemeClr val="accent4">
              <a:hueOff val="1039569"/>
              <a:satOff val="-4797"/>
              <a:lumOff val="177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208959" y="577453"/>
        <a:ext cx="24293" cy="4422"/>
      </dsp:txXfrm>
    </dsp:sp>
    <dsp:sp modelId="{E6933F80-B9DE-4AF4-8EF3-B4554E3047D6}">
      <dsp:nvSpPr>
        <dsp:cNvPr id="0" name=""/>
        <dsp:cNvSpPr/>
      </dsp:nvSpPr>
      <dsp:spPr>
        <a:xfrm>
          <a:off x="3074581" y="68108"/>
          <a:ext cx="1922896" cy="1153737"/>
        </a:xfrm>
        <a:prstGeom prst="rect">
          <a:avLst/>
        </a:prstGeom>
        <a:solidFill>
          <a:srgbClr val="00B0F0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600" kern="1200" dirty="0" smtClean="0"/>
            <a:t>8:00</a:t>
          </a:r>
          <a:r>
            <a:rPr lang="zh-TW" altLang="en-US" sz="2600" kern="1200" dirty="0" smtClean="0"/>
            <a:t>到達</a:t>
          </a:r>
          <a:endParaRPr lang="zh-TW" altLang="en-US" sz="2600" kern="1200" dirty="0"/>
        </a:p>
      </dsp:txBody>
      <dsp:txXfrm>
        <a:off x="3074581" y="68108"/>
        <a:ext cx="1922896" cy="1153737"/>
      </dsp:txXfrm>
    </dsp:sp>
    <dsp:sp modelId="{3876AE50-05BE-4CE5-9C6A-DE376D8C993D}">
      <dsp:nvSpPr>
        <dsp:cNvPr id="0" name=""/>
        <dsp:cNvSpPr/>
      </dsp:nvSpPr>
      <dsp:spPr>
        <a:xfrm>
          <a:off x="7400029" y="533944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6350" cap="flat" cmpd="sng" algn="ctr">
          <a:solidFill>
            <a:schemeClr val="accent4">
              <a:hueOff val="2079139"/>
              <a:satOff val="-9594"/>
              <a:lumOff val="353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594806" y="577453"/>
        <a:ext cx="22113" cy="4422"/>
      </dsp:txXfrm>
    </dsp:sp>
    <dsp:sp modelId="{EF73061E-2E85-4B66-9B3E-9A5C40BC110B}">
      <dsp:nvSpPr>
        <dsp:cNvPr id="0" name=""/>
        <dsp:cNvSpPr/>
      </dsp:nvSpPr>
      <dsp:spPr>
        <a:xfrm>
          <a:off x="5478933" y="2795"/>
          <a:ext cx="1922896" cy="1153737"/>
        </a:xfrm>
        <a:prstGeom prst="rect">
          <a:avLst/>
        </a:prstGeom>
        <a:solidFill>
          <a:schemeClr val="accent4">
            <a:hueOff val="1890126"/>
            <a:satOff val="-8721"/>
            <a:lumOff val="32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b="0" i="0" kern="1200" smtClean="0"/>
            <a:t>銀河號</a:t>
          </a:r>
          <a:endParaRPr lang="zh-TW" altLang="en-US" sz="2600" kern="1200" dirty="0"/>
        </a:p>
      </dsp:txBody>
      <dsp:txXfrm>
        <a:off x="5478933" y="2795"/>
        <a:ext cx="1922896" cy="1153737"/>
      </dsp:txXfrm>
    </dsp:sp>
    <dsp:sp modelId="{63BBE647-9B58-461E-828C-FFBA541C93FF}">
      <dsp:nvSpPr>
        <dsp:cNvPr id="0" name=""/>
        <dsp:cNvSpPr/>
      </dsp:nvSpPr>
      <dsp:spPr>
        <a:xfrm>
          <a:off x="1710055" y="1154733"/>
          <a:ext cx="7095488" cy="411666"/>
        </a:xfrm>
        <a:custGeom>
          <a:avLst/>
          <a:gdLst/>
          <a:ahLst/>
          <a:cxnLst/>
          <a:rect l="0" t="0" r="0" b="0"/>
          <a:pathLst>
            <a:path>
              <a:moveTo>
                <a:pt x="7095488" y="0"/>
              </a:moveTo>
              <a:lnTo>
                <a:pt x="7095488" y="222933"/>
              </a:lnTo>
              <a:lnTo>
                <a:pt x="0" y="222933"/>
              </a:lnTo>
              <a:lnTo>
                <a:pt x="0" y="411666"/>
              </a:lnTo>
            </a:path>
          </a:pathLst>
        </a:custGeom>
        <a:noFill/>
        <a:ln w="6350" cap="flat" cmpd="sng" algn="ctr">
          <a:solidFill>
            <a:schemeClr val="accent4">
              <a:hueOff val="3118708"/>
              <a:satOff val="-14390"/>
              <a:lumOff val="530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080068" y="1358355"/>
        <a:ext cx="355462" cy="4422"/>
      </dsp:txXfrm>
    </dsp:sp>
    <dsp:sp modelId="{25E7B1F5-F53E-42C7-94A5-1872F6089239}">
      <dsp:nvSpPr>
        <dsp:cNvPr id="0" name=""/>
        <dsp:cNvSpPr/>
      </dsp:nvSpPr>
      <dsp:spPr>
        <a:xfrm>
          <a:off x="7844095" y="2795"/>
          <a:ext cx="1922896" cy="1153737"/>
        </a:xfrm>
        <a:prstGeom prst="rect">
          <a:avLst/>
        </a:prstGeom>
        <a:solidFill>
          <a:schemeClr val="accent4">
            <a:hueOff val="2835189"/>
            <a:satOff val="-13082"/>
            <a:lumOff val="48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b="0" i="0" kern="1200" smtClean="0"/>
            <a:t>轉轉咖啡杯</a:t>
          </a:r>
          <a:endParaRPr lang="zh-TW" altLang="en-US" sz="2600" kern="1200" dirty="0"/>
        </a:p>
      </dsp:txBody>
      <dsp:txXfrm>
        <a:off x="7844095" y="2795"/>
        <a:ext cx="1922896" cy="1153737"/>
      </dsp:txXfrm>
    </dsp:sp>
    <dsp:sp modelId="{0E909781-9562-431A-8A32-5B0A0EA68DA2}">
      <dsp:nvSpPr>
        <dsp:cNvPr id="0" name=""/>
        <dsp:cNvSpPr/>
      </dsp:nvSpPr>
      <dsp:spPr>
        <a:xfrm>
          <a:off x="2669704" y="2129949"/>
          <a:ext cx="51617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5187" y="45720"/>
              </a:lnTo>
              <a:lnTo>
                <a:pt x="275187" y="111033"/>
              </a:lnTo>
              <a:lnTo>
                <a:pt x="516175" y="111033"/>
              </a:lnTo>
            </a:path>
          </a:pathLst>
        </a:custGeom>
        <a:noFill/>
        <a:ln w="6350" cap="flat" cmpd="sng" algn="ctr">
          <a:solidFill>
            <a:schemeClr val="accent4">
              <a:hueOff val="4158277"/>
              <a:satOff val="-19187"/>
              <a:lumOff val="706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914025" y="2173457"/>
        <a:ext cx="27533" cy="4422"/>
      </dsp:txXfrm>
    </dsp:sp>
    <dsp:sp modelId="{362CDA0B-3FC6-438D-8A8D-3D5A0C0769ED}">
      <dsp:nvSpPr>
        <dsp:cNvPr id="0" name=""/>
        <dsp:cNvSpPr/>
      </dsp:nvSpPr>
      <dsp:spPr>
        <a:xfrm>
          <a:off x="748607" y="1598800"/>
          <a:ext cx="1922896" cy="1153737"/>
        </a:xfrm>
        <a:prstGeom prst="rect">
          <a:avLst/>
        </a:prstGeom>
        <a:solidFill>
          <a:schemeClr val="accent4">
            <a:hueOff val="3780252"/>
            <a:satOff val="-17443"/>
            <a:lumOff val="64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b="0" i="0" kern="1200" smtClean="0"/>
            <a:t>尋寶船</a:t>
          </a:r>
          <a:endParaRPr lang="zh-TW" altLang="en-US" sz="2600" kern="1200" dirty="0"/>
        </a:p>
      </dsp:txBody>
      <dsp:txXfrm>
        <a:off x="748607" y="1598800"/>
        <a:ext cx="1922896" cy="1153737"/>
      </dsp:txXfrm>
    </dsp:sp>
    <dsp:sp modelId="{CCA8758F-015E-468B-B86C-BCCA6BB7D057}">
      <dsp:nvSpPr>
        <dsp:cNvPr id="0" name=""/>
        <dsp:cNvSpPr/>
      </dsp:nvSpPr>
      <dsp:spPr>
        <a:xfrm>
          <a:off x="5139376" y="2129949"/>
          <a:ext cx="30715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111033"/>
              </a:moveTo>
              <a:lnTo>
                <a:pt x="170678" y="111033"/>
              </a:lnTo>
              <a:lnTo>
                <a:pt x="170678" y="45720"/>
              </a:lnTo>
              <a:lnTo>
                <a:pt x="307156" y="45720"/>
              </a:lnTo>
            </a:path>
          </a:pathLst>
        </a:custGeom>
        <a:noFill/>
        <a:ln w="635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284354" y="2173457"/>
        <a:ext cx="17200" cy="4422"/>
      </dsp:txXfrm>
    </dsp:sp>
    <dsp:sp modelId="{25DE2568-2507-4F2D-B3DF-71649B4F4AE3}">
      <dsp:nvSpPr>
        <dsp:cNvPr id="0" name=""/>
        <dsp:cNvSpPr/>
      </dsp:nvSpPr>
      <dsp:spPr>
        <a:xfrm>
          <a:off x="3218279" y="1664113"/>
          <a:ext cx="1922896" cy="1153737"/>
        </a:xfrm>
        <a:prstGeom prst="rect">
          <a:avLst/>
        </a:prstGeom>
        <a:solidFill>
          <a:schemeClr val="accent4">
            <a:hueOff val="4725315"/>
            <a:satOff val="-21804"/>
            <a:lumOff val="80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b="0" i="0" kern="1200" smtClean="0"/>
            <a:t>魔法星際飛車</a:t>
          </a:r>
          <a:endParaRPr lang="zh-TW" altLang="en-US" sz="2600" kern="1200" dirty="0"/>
        </a:p>
      </dsp:txBody>
      <dsp:txXfrm>
        <a:off x="3218279" y="1664113"/>
        <a:ext cx="1922896" cy="1153737"/>
      </dsp:txXfrm>
    </dsp:sp>
    <dsp:sp modelId="{3D3D687D-F0E3-4676-BE0B-568BD4F42B7C}">
      <dsp:nvSpPr>
        <dsp:cNvPr id="0" name=""/>
        <dsp:cNvSpPr/>
      </dsp:nvSpPr>
      <dsp:spPr>
        <a:xfrm>
          <a:off x="7400029" y="2129949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6350" cap="flat" cmpd="sng" algn="ctr">
          <a:solidFill>
            <a:schemeClr val="accent4">
              <a:hueOff val="6237415"/>
              <a:satOff val="-28781"/>
              <a:lumOff val="1059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594806" y="2173457"/>
        <a:ext cx="22113" cy="4422"/>
      </dsp:txXfrm>
    </dsp:sp>
    <dsp:sp modelId="{4A1B705F-0031-4F5B-9FCD-361FBFBA710C}">
      <dsp:nvSpPr>
        <dsp:cNvPr id="0" name=""/>
        <dsp:cNvSpPr/>
      </dsp:nvSpPr>
      <dsp:spPr>
        <a:xfrm>
          <a:off x="5478933" y="1598800"/>
          <a:ext cx="1922896" cy="1153737"/>
        </a:xfrm>
        <a:prstGeom prst="rect">
          <a:avLst/>
        </a:prstGeom>
        <a:solidFill>
          <a:schemeClr val="accent4">
            <a:hueOff val="5670378"/>
            <a:satOff val="-26164"/>
            <a:lumOff val="96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b="0" i="0" kern="1200" smtClean="0"/>
            <a:t>幸福碰碰車</a:t>
          </a:r>
          <a:endParaRPr lang="zh-TW" altLang="en-US" sz="2600" kern="1200" dirty="0"/>
        </a:p>
      </dsp:txBody>
      <dsp:txXfrm>
        <a:off x="5478933" y="1598800"/>
        <a:ext cx="1922896" cy="1153737"/>
      </dsp:txXfrm>
    </dsp:sp>
    <dsp:sp modelId="{6296343F-662A-4C5A-929A-79C58ECD09D6}">
      <dsp:nvSpPr>
        <dsp:cNvPr id="0" name=""/>
        <dsp:cNvSpPr/>
      </dsp:nvSpPr>
      <dsp:spPr>
        <a:xfrm>
          <a:off x="1710055" y="2750737"/>
          <a:ext cx="7095488" cy="411666"/>
        </a:xfrm>
        <a:custGeom>
          <a:avLst/>
          <a:gdLst/>
          <a:ahLst/>
          <a:cxnLst/>
          <a:rect l="0" t="0" r="0" b="0"/>
          <a:pathLst>
            <a:path>
              <a:moveTo>
                <a:pt x="7095488" y="0"/>
              </a:moveTo>
              <a:lnTo>
                <a:pt x="7095488" y="222933"/>
              </a:lnTo>
              <a:lnTo>
                <a:pt x="0" y="222933"/>
              </a:lnTo>
              <a:lnTo>
                <a:pt x="0" y="411666"/>
              </a:lnTo>
            </a:path>
          </a:pathLst>
        </a:custGeom>
        <a:noFill/>
        <a:ln w="6350" cap="flat" cmpd="sng" algn="ctr">
          <a:solidFill>
            <a:schemeClr val="accent4">
              <a:hueOff val="7276984"/>
              <a:satOff val="-33578"/>
              <a:lumOff val="1236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080068" y="2954359"/>
        <a:ext cx="355462" cy="4422"/>
      </dsp:txXfrm>
    </dsp:sp>
    <dsp:sp modelId="{603A5D66-6B6D-4777-AB6D-A88B7BEA6CF5}">
      <dsp:nvSpPr>
        <dsp:cNvPr id="0" name=""/>
        <dsp:cNvSpPr/>
      </dsp:nvSpPr>
      <dsp:spPr>
        <a:xfrm>
          <a:off x="7844095" y="1598800"/>
          <a:ext cx="1922896" cy="1153737"/>
        </a:xfrm>
        <a:prstGeom prst="rect">
          <a:avLst/>
        </a:prstGeom>
        <a:solidFill>
          <a:schemeClr val="accent4">
            <a:hueOff val="6615440"/>
            <a:satOff val="-30525"/>
            <a:lumOff val="112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600" kern="1200" smtClean="0"/>
            <a:t>12:00</a:t>
          </a:r>
          <a:r>
            <a:rPr lang="zh-TW" altLang="en-US" sz="2600" kern="1200" smtClean="0"/>
            <a:t>午餐</a:t>
          </a:r>
          <a:endParaRPr lang="zh-TW" altLang="en-US" sz="2600" kern="1200" dirty="0"/>
        </a:p>
      </dsp:txBody>
      <dsp:txXfrm>
        <a:off x="7844095" y="1598800"/>
        <a:ext cx="1922896" cy="1153737"/>
      </dsp:txXfrm>
    </dsp:sp>
    <dsp:sp modelId="{EB782C20-4809-47BA-9743-EFE948C3931A}">
      <dsp:nvSpPr>
        <dsp:cNvPr id="0" name=""/>
        <dsp:cNvSpPr/>
      </dsp:nvSpPr>
      <dsp:spPr>
        <a:xfrm>
          <a:off x="2669704" y="3725953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1666" y="45720"/>
              </a:lnTo>
            </a:path>
          </a:pathLst>
        </a:custGeom>
        <a:noFill/>
        <a:ln w="6350" cap="flat" cmpd="sng" algn="ctr">
          <a:solidFill>
            <a:schemeClr val="accent4">
              <a:hueOff val="8316554"/>
              <a:satOff val="-38374"/>
              <a:lumOff val="1412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864480" y="3769461"/>
        <a:ext cx="22113" cy="4422"/>
      </dsp:txXfrm>
    </dsp:sp>
    <dsp:sp modelId="{B7F0354B-5537-4ACF-B21C-BD83F1FFCC5E}">
      <dsp:nvSpPr>
        <dsp:cNvPr id="0" name=""/>
        <dsp:cNvSpPr/>
      </dsp:nvSpPr>
      <dsp:spPr>
        <a:xfrm>
          <a:off x="748607" y="3194804"/>
          <a:ext cx="1922896" cy="1153737"/>
        </a:xfrm>
        <a:prstGeom prst="rect">
          <a:avLst/>
        </a:prstGeom>
        <a:solidFill>
          <a:schemeClr val="accent4">
            <a:hueOff val="7560504"/>
            <a:satOff val="-34886"/>
            <a:lumOff val="128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b="0" i="0" kern="1200" smtClean="0"/>
            <a:t>叢林吼吼樹屋</a:t>
          </a:r>
          <a:endParaRPr lang="zh-TW" altLang="en-US" sz="2600" kern="1200" dirty="0"/>
        </a:p>
      </dsp:txBody>
      <dsp:txXfrm>
        <a:off x="748607" y="3194804"/>
        <a:ext cx="1922896" cy="1153737"/>
      </dsp:txXfrm>
    </dsp:sp>
    <dsp:sp modelId="{D7E109E3-DFFE-4F38-8D50-B0A9EAD8DEEA}">
      <dsp:nvSpPr>
        <dsp:cNvPr id="0" name=""/>
        <dsp:cNvSpPr/>
      </dsp:nvSpPr>
      <dsp:spPr>
        <a:xfrm>
          <a:off x="5034866" y="3673700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97972"/>
              </a:moveTo>
              <a:lnTo>
                <a:pt x="222933" y="97972"/>
              </a:lnTo>
              <a:lnTo>
                <a:pt x="222933" y="45720"/>
              </a:lnTo>
              <a:lnTo>
                <a:pt x="411666" y="45720"/>
              </a:lnTo>
            </a:path>
          </a:pathLst>
        </a:custGeom>
        <a:noFill/>
        <a:ln w="6350" cap="flat" cmpd="sng" algn="ctr">
          <a:solidFill>
            <a:schemeClr val="accent4">
              <a:hueOff val="9356123"/>
              <a:satOff val="-43171"/>
              <a:lumOff val="1589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229566" y="3717209"/>
        <a:ext cx="22267" cy="4422"/>
      </dsp:txXfrm>
    </dsp:sp>
    <dsp:sp modelId="{CBD43861-7B4E-483E-807F-4EAE71DCE0D9}">
      <dsp:nvSpPr>
        <dsp:cNvPr id="0" name=""/>
        <dsp:cNvSpPr/>
      </dsp:nvSpPr>
      <dsp:spPr>
        <a:xfrm>
          <a:off x="3113770" y="3194804"/>
          <a:ext cx="1922896" cy="1153737"/>
        </a:xfrm>
        <a:prstGeom prst="rect">
          <a:avLst/>
        </a:prstGeom>
        <a:solidFill>
          <a:schemeClr val="accent4">
            <a:hueOff val="8505566"/>
            <a:satOff val="-39247"/>
            <a:lumOff val="144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b="0" i="0" kern="1200" smtClean="0"/>
            <a:t>巡弋飛椅</a:t>
          </a:r>
          <a:endParaRPr lang="zh-TW" altLang="en-US" sz="2600" kern="1200" dirty="0"/>
        </a:p>
      </dsp:txBody>
      <dsp:txXfrm>
        <a:off x="3113770" y="3194804"/>
        <a:ext cx="1922896" cy="1153737"/>
      </dsp:txXfrm>
    </dsp:sp>
    <dsp:sp modelId="{C69563BD-8016-4FA5-8D4D-05C060511B6C}">
      <dsp:nvSpPr>
        <dsp:cNvPr id="0" name=""/>
        <dsp:cNvSpPr/>
      </dsp:nvSpPr>
      <dsp:spPr>
        <a:xfrm>
          <a:off x="7400029" y="3673700"/>
          <a:ext cx="411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2933" y="45720"/>
              </a:lnTo>
              <a:lnTo>
                <a:pt x="222933" y="97972"/>
              </a:lnTo>
              <a:lnTo>
                <a:pt x="411666" y="97972"/>
              </a:lnTo>
            </a:path>
          </a:pathLst>
        </a:custGeom>
        <a:noFill/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594729" y="3717209"/>
        <a:ext cx="22267" cy="4422"/>
      </dsp:txXfrm>
    </dsp:sp>
    <dsp:sp modelId="{A5AFAE3D-18B2-4924-B6A2-C12260D10D23}">
      <dsp:nvSpPr>
        <dsp:cNvPr id="0" name=""/>
        <dsp:cNvSpPr/>
      </dsp:nvSpPr>
      <dsp:spPr>
        <a:xfrm>
          <a:off x="5478933" y="3142551"/>
          <a:ext cx="1922896" cy="1153737"/>
        </a:xfrm>
        <a:prstGeom prst="rect">
          <a:avLst/>
        </a:prstGeom>
        <a:solidFill>
          <a:schemeClr val="accent4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b="0" i="0" kern="1200" smtClean="0"/>
            <a:t>小飛龍</a:t>
          </a:r>
          <a:endParaRPr lang="zh-TW" altLang="en-US" sz="2600" kern="1200" dirty="0"/>
        </a:p>
      </dsp:txBody>
      <dsp:txXfrm>
        <a:off x="5478933" y="3142551"/>
        <a:ext cx="1922896" cy="1153737"/>
      </dsp:txXfrm>
    </dsp:sp>
    <dsp:sp modelId="{C411477E-D8AC-4534-B7C7-D28CEE13291E}">
      <dsp:nvSpPr>
        <dsp:cNvPr id="0" name=""/>
        <dsp:cNvSpPr/>
      </dsp:nvSpPr>
      <dsp:spPr>
        <a:xfrm>
          <a:off x="7844095" y="3194804"/>
          <a:ext cx="1922896" cy="1153737"/>
        </a:xfrm>
        <a:prstGeom prst="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600" kern="1200" smtClean="0"/>
            <a:t>16:00</a:t>
          </a:r>
          <a:r>
            <a:rPr lang="zh-TW" altLang="en-US" sz="2600" kern="1200" smtClean="0"/>
            <a:t>放學</a:t>
          </a:r>
          <a:endParaRPr lang="zh-TW" altLang="en-US" sz="2600" kern="1200" dirty="0"/>
        </a:p>
      </dsp:txBody>
      <dsp:txXfrm>
        <a:off x="7844095" y="3194804"/>
        <a:ext cx="1922896" cy="11537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B403-5BBF-4283-8187-60B1040BD1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1FD5-ABCA-4AEC-995F-D9E34E095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2184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B403-5BBF-4283-8187-60B1040BD1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1FD5-ABCA-4AEC-995F-D9E34E095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387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B403-5BBF-4283-8187-60B1040BD1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1FD5-ABCA-4AEC-995F-D9E34E095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671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B403-5BBF-4283-8187-60B1040BD1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1FD5-ABCA-4AEC-995F-D9E34E095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721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B403-5BBF-4283-8187-60B1040BD1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1FD5-ABCA-4AEC-995F-D9E34E095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6117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B403-5BBF-4283-8187-60B1040BD1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1FD5-ABCA-4AEC-995F-D9E34E095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024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B403-5BBF-4283-8187-60B1040BD1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1FD5-ABCA-4AEC-995F-D9E34E095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0073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B403-5BBF-4283-8187-60B1040BD1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1FD5-ABCA-4AEC-995F-D9E34E095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1066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B403-5BBF-4283-8187-60B1040BD1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1FD5-ABCA-4AEC-995F-D9E34E095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453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B403-5BBF-4283-8187-60B1040BD1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1FD5-ABCA-4AEC-995F-D9E34E095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17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AB403-5BBF-4283-8187-60B1040BD1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1FD5-ABCA-4AEC-995F-D9E34E095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2271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17000">
              <a:srgbClr val="FF0000"/>
            </a:gs>
            <a:gs pos="34000">
              <a:srgbClr val="00B0F0"/>
            </a:gs>
            <a:gs pos="54000">
              <a:srgbClr val="92D050"/>
            </a:gs>
            <a:gs pos="88000">
              <a:schemeClr val="accent2"/>
            </a:gs>
            <a:gs pos="73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AB403-5BBF-4283-8187-60B1040BD17D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01FD5-ABCA-4AEC-995F-D9E34E0956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2442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8oEWu1F9SJk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174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690347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742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0450342"/>
              </p:ext>
            </p:extLst>
          </p:nvPr>
        </p:nvGraphicFramePr>
        <p:xfrm>
          <a:off x="838200" y="2272936"/>
          <a:ext cx="10515600" cy="2808515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290364056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84151588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80044247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97814853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96646546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358659836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753506200"/>
                    </a:ext>
                  </a:extLst>
                </a:gridCol>
              </a:tblGrid>
              <a:tr h="512245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2862075"/>
                  </a:ext>
                </a:extLst>
              </a:tr>
              <a:tr h="127178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152884"/>
                  </a:ext>
                </a:extLst>
              </a:tr>
              <a:tr h="51224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229255"/>
                  </a:ext>
                </a:extLst>
              </a:tr>
              <a:tr h="51224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1073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292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</p:txBody>
      </p:sp>
      <p:pic>
        <p:nvPicPr>
          <p:cNvPr id="3074" name="Picture 2" descr="魔法星際飛車(雲霄飛車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171" y="1933303"/>
            <a:ext cx="5169655" cy="4075611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38088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zh-TW" dirty="0"/>
              <a:t/>
            </a:r>
            <a:br>
              <a:rPr lang="zh-TW" altLang="zh-TW" dirty="0"/>
            </a:br>
            <a:r>
              <a:rPr lang="zh-TW" altLang="zh-TW" dirty="0"/>
              <a:t>叢林樹屋為造型，座艙可上下昇降，體驗自由落體速度快感。</a:t>
            </a:r>
          </a:p>
          <a:p>
            <a:endParaRPr lang="zh-TW" altLang="en-US" dirty="0"/>
          </a:p>
        </p:txBody>
      </p:sp>
      <p:pic>
        <p:nvPicPr>
          <p:cNvPr id="5122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3447" y="2606698"/>
            <a:ext cx="4760353" cy="3570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416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兒童新樂園微電影</a:t>
            </a:r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02228" y="1703751"/>
            <a:ext cx="8673738" cy="501613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52140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/>
              <a:t>兒童新樂園簡介</a:t>
            </a:r>
            <a:r>
              <a:rPr lang="en-US" altLang="zh-TW" b="1" dirty="0"/>
              <a:t>-</a:t>
            </a:r>
            <a:r>
              <a:rPr lang="zh-TW" altLang="en-US" b="1" dirty="0"/>
              <a:t>精華篇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8oEWu1F9SJ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11680" y="2207623"/>
            <a:ext cx="7067006" cy="4193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361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</a:t>
            </a:r>
            <a:r>
              <a:rPr lang="en-US" altLang="zh-TW" dirty="0" smtClean="0"/>
              <a:t>www.tcap.taipei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0105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192</Words>
  <Application>Microsoft Office PowerPoint</Application>
  <PresentationFormat>寬螢幕</PresentationFormat>
  <Paragraphs>38</Paragraphs>
  <Slides>8</Slides>
  <Notes>0</Notes>
  <HiddenSlides>0</HiddenSlides>
  <MMClips>2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新細明體</vt:lpstr>
      <vt:lpstr>Arial</vt:lpstr>
      <vt:lpstr>Calibri</vt:lpstr>
      <vt:lpstr>Calibri Light</vt:lpstr>
      <vt:lpstr>Office 佈景主題</vt:lpstr>
      <vt:lpstr>兒童樂園一日遊</vt:lpstr>
      <vt:lpstr>行程規劃</vt:lpstr>
      <vt:lpstr>PowerPoint 簡報</vt:lpstr>
      <vt:lpstr>魔法星際飛車</vt:lpstr>
      <vt:lpstr>叢林吼吼樹屋</vt:lpstr>
      <vt:lpstr>兒童新樂園微電影</vt:lpstr>
      <vt:lpstr>兒童新樂園簡介-精華篇 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兒童樂園一日遊</dc:title>
  <dc:creator>Windows 使用者</dc:creator>
  <cp:lastModifiedBy>Windows 使用者</cp:lastModifiedBy>
  <cp:revision>9</cp:revision>
  <dcterms:created xsi:type="dcterms:W3CDTF">2021-12-28T02:50:20Z</dcterms:created>
  <dcterms:modified xsi:type="dcterms:W3CDTF">2022-01-11T03:06:00Z</dcterms:modified>
</cp:coreProperties>
</file>