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D642F71-6443-4989-AF36-FDBADE4E2308}">
          <p14:sldIdLst>
            <p14:sldId id="256"/>
            <p14:sldId id="257"/>
            <p14:sldId id="258"/>
            <p14:sldId id="259"/>
            <p14:sldId id="260"/>
            <p14:sldId id="263"/>
            <p14:sldId id="265"/>
            <p14:sldId id="266"/>
          </p14:sldIdLst>
        </p14:section>
        <p14:section name="未命名的章節" id="{DCFC2703-EF88-4F15-A352-DA71BFCC172B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EC72A-8FB2-434C-AF78-86950A6D93E4}" type="doc">
      <dgm:prSet loTypeId="urn:microsoft.com/office/officeart/2005/8/layout/bProcess3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2D5F286-ED04-43B8-9989-254E00FF163B}">
      <dgm:prSet phldrT="[文字]"/>
      <dgm:spPr/>
      <dgm:t>
        <a:bodyPr/>
        <a:lstStyle/>
        <a:p>
          <a:r>
            <a:rPr lang="zh-TW" altLang="en-US" b="0" i="0" dirty="0" smtClean="0"/>
            <a:t>海洋總動員</a:t>
          </a:r>
          <a:endParaRPr lang="zh-TW" altLang="en-US" dirty="0"/>
        </a:p>
      </dgm:t>
    </dgm:pt>
    <dgm:pt modelId="{2DCDBC89-1AF6-44B0-A8AC-36C32D31DCF2}" type="parTrans" cxnId="{95196C3C-8DE8-4ABA-B531-D12CFF9A06D3}">
      <dgm:prSet/>
      <dgm:spPr/>
      <dgm:t>
        <a:bodyPr/>
        <a:lstStyle/>
        <a:p>
          <a:endParaRPr lang="zh-TW" altLang="en-US"/>
        </a:p>
      </dgm:t>
    </dgm:pt>
    <dgm:pt modelId="{B004FBC1-69CE-4C46-8FA7-C097903BB831}" type="sibTrans" cxnId="{95196C3C-8DE8-4ABA-B531-D12CFF9A06D3}">
      <dgm:prSet/>
      <dgm:spPr/>
      <dgm:t>
        <a:bodyPr/>
        <a:lstStyle/>
        <a:p>
          <a:endParaRPr lang="zh-TW" altLang="en-US"/>
        </a:p>
      </dgm:t>
    </dgm:pt>
    <dgm:pt modelId="{8E26E00D-8FD6-4AC6-B66B-A2F5C7D46BE4}">
      <dgm:prSet phldrT="[文字]"/>
      <dgm:spPr/>
      <dgm:t>
        <a:bodyPr/>
        <a:lstStyle/>
        <a:p>
          <a:r>
            <a:rPr lang="zh-TW" altLang="en-US" b="0" i="0" smtClean="0"/>
            <a:t>轉轉咖啡杯</a:t>
          </a:r>
          <a:endParaRPr lang="zh-TW" altLang="en-US" dirty="0"/>
        </a:p>
      </dgm:t>
    </dgm:pt>
    <dgm:pt modelId="{2D9C6A1A-C73D-431F-8776-8C6FF88B7173}" type="parTrans" cxnId="{FF87C52D-D42A-40E8-AD51-22EEA1E6EC52}">
      <dgm:prSet/>
      <dgm:spPr/>
      <dgm:t>
        <a:bodyPr/>
        <a:lstStyle/>
        <a:p>
          <a:endParaRPr lang="zh-TW" altLang="en-US"/>
        </a:p>
      </dgm:t>
    </dgm:pt>
    <dgm:pt modelId="{D7254FB6-453E-4836-B1F2-A3B5AEE48A72}" type="sibTrans" cxnId="{FF87C52D-D42A-40E8-AD51-22EEA1E6EC52}">
      <dgm:prSet/>
      <dgm:spPr/>
      <dgm:t>
        <a:bodyPr/>
        <a:lstStyle/>
        <a:p>
          <a:endParaRPr lang="zh-TW" altLang="en-US"/>
        </a:p>
      </dgm:t>
    </dgm:pt>
    <dgm:pt modelId="{CFC9F492-06CF-4354-BA97-1F7561AB0C47}">
      <dgm:prSet phldrT="[文字]"/>
      <dgm:spPr/>
      <dgm:t>
        <a:bodyPr/>
        <a:lstStyle/>
        <a:p>
          <a:r>
            <a:rPr lang="zh-TW" altLang="en-US" b="0" i="0" dirty="0" smtClean="0"/>
            <a:t>巡弋飛椅</a:t>
          </a:r>
          <a:endParaRPr lang="zh-TW" altLang="en-US" dirty="0"/>
        </a:p>
      </dgm:t>
    </dgm:pt>
    <dgm:pt modelId="{8780C6CD-281E-4418-BABF-E595DEF4CA63}" type="parTrans" cxnId="{6DD6563C-AF67-4110-841B-B88E7CC833BC}">
      <dgm:prSet/>
      <dgm:spPr/>
      <dgm:t>
        <a:bodyPr/>
        <a:lstStyle/>
        <a:p>
          <a:endParaRPr lang="zh-TW" altLang="en-US"/>
        </a:p>
      </dgm:t>
    </dgm:pt>
    <dgm:pt modelId="{87EFAFE7-45FC-4EE7-9287-8F1F159F1C97}" type="sibTrans" cxnId="{6DD6563C-AF67-4110-841B-B88E7CC833BC}">
      <dgm:prSet/>
      <dgm:spPr/>
      <dgm:t>
        <a:bodyPr/>
        <a:lstStyle/>
        <a:p>
          <a:endParaRPr lang="zh-TW" altLang="en-US"/>
        </a:p>
      </dgm:t>
    </dgm:pt>
    <dgm:pt modelId="{FDA3AFF9-FB76-4D2C-8448-0B001ADC12ED}">
      <dgm:prSet phldrT="[文字]"/>
      <dgm:spPr/>
      <dgm:t>
        <a:bodyPr/>
        <a:lstStyle/>
        <a:p>
          <a:r>
            <a:rPr lang="zh-TW" altLang="en-US" b="0" i="0" dirty="0" smtClean="0"/>
            <a:t>尋寶船</a:t>
          </a:r>
          <a:endParaRPr lang="zh-TW" altLang="en-US" dirty="0"/>
        </a:p>
      </dgm:t>
    </dgm:pt>
    <dgm:pt modelId="{9E730594-1D5F-44F4-B290-C9D68769EBCC}" type="parTrans" cxnId="{8DC6D964-7EC1-4DBC-9E9C-8DDDCB6D82D1}">
      <dgm:prSet/>
      <dgm:spPr/>
      <dgm:t>
        <a:bodyPr/>
        <a:lstStyle/>
        <a:p>
          <a:endParaRPr lang="zh-TW" altLang="en-US"/>
        </a:p>
      </dgm:t>
    </dgm:pt>
    <dgm:pt modelId="{7B250E02-CBCD-4C27-BCD5-D0DB454C10B5}" type="sibTrans" cxnId="{8DC6D964-7EC1-4DBC-9E9C-8DDDCB6D82D1}">
      <dgm:prSet/>
      <dgm:spPr/>
      <dgm:t>
        <a:bodyPr/>
        <a:lstStyle/>
        <a:p>
          <a:endParaRPr lang="zh-TW" altLang="en-US"/>
        </a:p>
      </dgm:t>
    </dgm:pt>
    <dgm:pt modelId="{5D6754ED-C23E-4FF4-9FE9-609D9C15FACC}" type="pres">
      <dgm:prSet presAssocID="{492EC72A-8FB2-434C-AF78-86950A6D93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C2820D-F6AD-4B0B-A164-39486E67D516}" type="pres">
      <dgm:prSet presAssocID="{42D5F286-ED04-43B8-9989-254E00FF16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B0E4E3-9A89-4473-AF59-15A3FECA55C8}" type="pres">
      <dgm:prSet presAssocID="{B004FBC1-69CE-4C46-8FA7-C097903BB831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BB8ABC86-32E2-4670-AA03-02027394B79E}" type="pres">
      <dgm:prSet presAssocID="{B004FBC1-69CE-4C46-8FA7-C097903BB831}" presName="connectorText" presStyleLbl="sibTrans1D1" presStyleIdx="0" presStyleCnt="3"/>
      <dgm:spPr/>
      <dgm:t>
        <a:bodyPr/>
        <a:lstStyle/>
        <a:p>
          <a:endParaRPr lang="zh-TW" altLang="en-US"/>
        </a:p>
      </dgm:t>
    </dgm:pt>
    <dgm:pt modelId="{7C9D23AC-5A3E-4275-A50C-1D26FA5CD1B9}" type="pres">
      <dgm:prSet presAssocID="{8E26E00D-8FD6-4AC6-B66B-A2F5C7D46B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3C9038-30A3-4CD0-9918-91D3E8291374}" type="pres">
      <dgm:prSet presAssocID="{D7254FB6-453E-4836-B1F2-A3B5AEE48A72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D1960DEA-1BF7-4229-B3A2-9D29EBD82319}" type="pres">
      <dgm:prSet presAssocID="{D7254FB6-453E-4836-B1F2-A3B5AEE48A72}" presName="connectorText" presStyleLbl="sibTrans1D1" presStyleIdx="1" presStyleCnt="3"/>
      <dgm:spPr/>
      <dgm:t>
        <a:bodyPr/>
        <a:lstStyle/>
        <a:p>
          <a:endParaRPr lang="zh-TW" altLang="en-US"/>
        </a:p>
      </dgm:t>
    </dgm:pt>
    <dgm:pt modelId="{A4123536-B1C1-4241-836A-57233A647CB8}" type="pres">
      <dgm:prSet presAssocID="{CFC9F492-06CF-4354-BA97-1F7561AB0C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D57A32-3C79-441B-8C31-A398008729E3}" type="pres">
      <dgm:prSet presAssocID="{87EFAFE7-45FC-4EE7-9287-8F1F159F1C97}" presName="sibTrans" presStyleLbl="sibTrans1D1" presStyleIdx="2" presStyleCnt="3"/>
      <dgm:spPr/>
      <dgm:t>
        <a:bodyPr/>
        <a:lstStyle/>
        <a:p>
          <a:endParaRPr lang="zh-TW" altLang="en-US"/>
        </a:p>
      </dgm:t>
    </dgm:pt>
    <dgm:pt modelId="{878A7569-6047-4BBA-B847-B982397F6531}" type="pres">
      <dgm:prSet presAssocID="{87EFAFE7-45FC-4EE7-9287-8F1F159F1C97}" presName="connectorText" presStyleLbl="sibTrans1D1" presStyleIdx="2" presStyleCnt="3"/>
      <dgm:spPr/>
      <dgm:t>
        <a:bodyPr/>
        <a:lstStyle/>
        <a:p>
          <a:endParaRPr lang="zh-TW" altLang="en-US"/>
        </a:p>
      </dgm:t>
    </dgm:pt>
    <dgm:pt modelId="{E779C3EC-7782-4A7B-8C8D-5CCEFA26AC18}" type="pres">
      <dgm:prSet presAssocID="{FDA3AFF9-FB76-4D2C-8448-0B001ADC12ED}" presName="node" presStyleLbl="node1" presStyleIdx="3" presStyleCnt="4" custLinFactNeighborX="37190" custLinFactNeighborY="-37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7898B2-269F-42AC-B763-5A9AF184DA4A}" type="presOf" srcId="{87EFAFE7-45FC-4EE7-9287-8F1F159F1C97}" destId="{878A7569-6047-4BBA-B847-B982397F6531}" srcOrd="1" destOrd="0" presId="urn:microsoft.com/office/officeart/2005/8/layout/bProcess3"/>
    <dgm:cxn modelId="{FF87C52D-D42A-40E8-AD51-22EEA1E6EC52}" srcId="{492EC72A-8FB2-434C-AF78-86950A6D93E4}" destId="{8E26E00D-8FD6-4AC6-B66B-A2F5C7D46BE4}" srcOrd="1" destOrd="0" parTransId="{2D9C6A1A-C73D-431F-8776-8C6FF88B7173}" sibTransId="{D7254FB6-453E-4836-B1F2-A3B5AEE48A72}"/>
    <dgm:cxn modelId="{6DD6563C-AF67-4110-841B-B88E7CC833BC}" srcId="{492EC72A-8FB2-434C-AF78-86950A6D93E4}" destId="{CFC9F492-06CF-4354-BA97-1F7561AB0C47}" srcOrd="2" destOrd="0" parTransId="{8780C6CD-281E-4418-BABF-E595DEF4CA63}" sibTransId="{87EFAFE7-45FC-4EE7-9287-8F1F159F1C97}"/>
    <dgm:cxn modelId="{293C9000-35D7-4259-BE79-D2BE16B4A812}" type="presOf" srcId="{8E26E00D-8FD6-4AC6-B66B-A2F5C7D46BE4}" destId="{7C9D23AC-5A3E-4275-A50C-1D26FA5CD1B9}" srcOrd="0" destOrd="0" presId="urn:microsoft.com/office/officeart/2005/8/layout/bProcess3"/>
    <dgm:cxn modelId="{2968BEDA-697A-4042-8F24-278F695198A3}" type="presOf" srcId="{87EFAFE7-45FC-4EE7-9287-8F1F159F1C97}" destId="{57D57A32-3C79-441B-8C31-A398008729E3}" srcOrd="0" destOrd="0" presId="urn:microsoft.com/office/officeart/2005/8/layout/bProcess3"/>
    <dgm:cxn modelId="{19929A6E-A409-4EFB-BF93-D140A9480CFD}" type="presOf" srcId="{FDA3AFF9-FB76-4D2C-8448-0B001ADC12ED}" destId="{E779C3EC-7782-4A7B-8C8D-5CCEFA26AC18}" srcOrd="0" destOrd="0" presId="urn:microsoft.com/office/officeart/2005/8/layout/bProcess3"/>
    <dgm:cxn modelId="{83CD149D-996C-4124-A808-22B00852ACEC}" type="presOf" srcId="{B004FBC1-69CE-4C46-8FA7-C097903BB831}" destId="{BB8ABC86-32E2-4670-AA03-02027394B79E}" srcOrd="1" destOrd="0" presId="urn:microsoft.com/office/officeart/2005/8/layout/bProcess3"/>
    <dgm:cxn modelId="{8DC6D964-7EC1-4DBC-9E9C-8DDDCB6D82D1}" srcId="{492EC72A-8FB2-434C-AF78-86950A6D93E4}" destId="{FDA3AFF9-FB76-4D2C-8448-0B001ADC12ED}" srcOrd="3" destOrd="0" parTransId="{9E730594-1D5F-44F4-B290-C9D68769EBCC}" sibTransId="{7B250E02-CBCD-4C27-BCD5-D0DB454C10B5}"/>
    <dgm:cxn modelId="{356E7110-2D82-495C-9492-6658CDB575B0}" type="presOf" srcId="{D7254FB6-453E-4836-B1F2-A3B5AEE48A72}" destId="{D73C9038-30A3-4CD0-9918-91D3E8291374}" srcOrd="0" destOrd="0" presId="urn:microsoft.com/office/officeart/2005/8/layout/bProcess3"/>
    <dgm:cxn modelId="{D147FFCA-C359-4B5F-97F6-4E1EA1873F85}" type="presOf" srcId="{D7254FB6-453E-4836-B1F2-A3B5AEE48A72}" destId="{D1960DEA-1BF7-4229-B3A2-9D29EBD82319}" srcOrd="1" destOrd="0" presId="urn:microsoft.com/office/officeart/2005/8/layout/bProcess3"/>
    <dgm:cxn modelId="{D134717B-03DF-4089-A7C8-72A54AC18D9C}" type="presOf" srcId="{492EC72A-8FB2-434C-AF78-86950A6D93E4}" destId="{5D6754ED-C23E-4FF4-9FE9-609D9C15FACC}" srcOrd="0" destOrd="0" presId="urn:microsoft.com/office/officeart/2005/8/layout/bProcess3"/>
    <dgm:cxn modelId="{D2D40711-624E-4E5C-8289-ED2411640A03}" type="presOf" srcId="{42D5F286-ED04-43B8-9989-254E00FF163B}" destId="{CAC2820D-F6AD-4B0B-A164-39486E67D516}" srcOrd="0" destOrd="0" presId="urn:microsoft.com/office/officeart/2005/8/layout/bProcess3"/>
    <dgm:cxn modelId="{7BC1BE44-3B62-4460-A532-41083C82880C}" type="presOf" srcId="{CFC9F492-06CF-4354-BA97-1F7561AB0C47}" destId="{A4123536-B1C1-4241-836A-57233A647CB8}" srcOrd="0" destOrd="0" presId="urn:microsoft.com/office/officeart/2005/8/layout/bProcess3"/>
    <dgm:cxn modelId="{68676CC7-F02C-4D13-9C49-5F958BB8CB16}" type="presOf" srcId="{B004FBC1-69CE-4C46-8FA7-C097903BB831}" destId="{43B0E4E3-9A89-4473-AF59-15A3FECA55C8}" srcOrd="0" destOrd="0" presId="urn:microsoft.com/office/officeart/2005/8/layout/bProcess3"/>
    <dgm:cxn modelId="{95196C3C-8DE8-4ABA-B531-D12CFF9A06D3}" srcId="{492EC72A-8FB2-434C-AF78-86950A6D93E4}" destId="{42D5F286-ED04-43B8-9989-254E00FF163B}" srcOrd="0" destOrd="0" parTransId="{2DCDBC89-1AF6-44B0-A8AC-36C32D31DCF2}" sibTransId="{B004FBC1-69CE-4C46-8FA7-C097903BB831}"/>
    <dgm:cxn modelId="{AB4FF44C-9081-418C-9CF9-6EB000C86CE7}" type="presParOf" srcId="{5D6754ED-C23E-4FF4-9FE9-609D9C15FACC}" destId="{CAC2820D-F6AD-4B0B-A164-39486E67D516}" srcOrd="0" destOrd="0" presId="urn:microsoft.com/office/officeart/2005/8/layout/bProcess3"/>
    <dgm:cxn modelId="{CFAA568A-3E68-4E9E-9E8D-155BDD6BD780}" type="presParOf" srcId="{5D6754ED-C23E-4FF4-9FE9-609D9C15FACC}" destId="{43B0E4E3-9A89-4473-AF59-15A3FECA55C8}" srcOrd="1" destOrd="0" presId="urn:microsoft.com/office/officeart/2005/8/layout/bProcess3"/>
    <dgm:cxn modelId="{8D5C506A-4381-4556-8624-4E9B5BCC4292}" type="presParOf" srcId="{43B0E4E3-9A89-4473-AF59-15A3FECA55C8}" destId="{BB8ABC86-32E2-4670-AA03-02027394B79E}" srcOrd="0" destOrd="0" presId="urn:microsoft.com/office/officeart/2005/8/layout/bProcess3"/>
    <dgm:cxn modelId="{5D62B45F-3D4F-4CFD-943C-DFF7981985F6}" type="presParOf" srcId="{5D6754ED-C23E-4FF4-9FE9-609D9C15FACC}" destId="{7C9D23AC-5A3E-4275-A50C-1D26FA5CD1B9}" srcOrd="2" destOrd="0" presId="urn:microsoft.com/office/officeart/2005/8/layout/bProcess3"/>
    <dgm:cxn modelId="{9056D3E1-8277-4219-9354-84B64BCFBFC0}" type="presParOf" srcId="{5D6754ED-C23E-4FF4-9FE9-609D9C15FACC}" destId="{D73C9038-30A3-4CD0-9918-91D3E8291374}" srcOrd="3" destOrd="0" presId="urn:microsoft.com/office/officeart/2005/8/layout/bProcess3"/>
    <dgm:cxn modelId="{31FBBA20-12BC-42B6-8500-B08BF77AAF0E}" type="presParOf" srcId="{D73C9038-30A3-4CD0-9918-91D3E8291374}" destId="{D1960DEA-1BF7-4229-B3A2-9D29EBD82319}" srcOrd="0" destOrd="0" presId="urn:microsoft.com/office/officeart/2005/8/layout/bProcess3"/>
    <dgm:cxn modelId="{497638FA-80A5-4173-B92F-86B95369030F}" type="presParOf" srcId="{5D6754ED-C23E-4FF4-9FE9-609D9C15FACC}" destId="{A4123536-B1C1-4241-836A-57233A647CB8}" srcOrd="4" destOrd="0" presId="urn:microsoft.com/office/officeart/2005/8/layout/bProcess3"/>
    <dgm:cxn modelId="{BFAA95EB-33C3-4EBC-B3C7-E40330EB3029}" type="presParOf" srcId="{5D6754ED-C23E-4FF4-9FE9-609D9C15FACC}" destId="{57D57A32-3C79-441B-8C31-A398008729E3}" srcOrd="5" destOrd="0" presId="urn:microsoft.com/office/officeart/2005/8/layout/bProcess3"/>
    <dgm:cxn modelId="{C17681FF-5454-469A-98F2-C02375F0C36C}" type="presParOf" srcId="{57D57A32-3C79-441B-8C31-A398008729E3}" destId="{878A7569-6047-4BBA-B847-B982397F6531}" srcOrd="0" destOrd="0" presId="urn:microsoft.com/office/officeart/2005/8/layout/bProcess3"/>
    <dgm:cxn modelId="{5900AF40-622A-402F-A68E-0AC7CAC898AD}" type="presParOf" srcId="{5D6754ED-C23E-4FF4-9FE9-609D9C15FACC}" destId="{E779C3EC-7782-4A7B-8C8D-5CCEFA26AC18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0E4E3-9A89-4473-AF59-15A3FECA55C8}">
      <dsp:nvSpPr>
        <dsp:cNvPr id="0" name=""/>
        <dsp:cNvSpPr/>
      </dsp:nvSpPr>
      <dsp:spPr>
        <a:xfrm>
          <a:off x="3106471" y="651140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344441" y="694194"/>
        <a:ext cx="26659" cy="5331"/>
      </dsp:txXfrm>
    </dsp:sp>
    <dsp:sp modelId="{CAC2820D-F6AD-4B0B-A164-39486E67D516}">
      <dsp:nvSpPr>
        <dsp:cNvPr id="0" name=""/>
        <dsp:cNvSpPr/>
      </dsp:nvSpPr>
      <dsp:spPr>
        <a:xfrm>
          <a:off x="790012" y="1382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0" i="0" kern="1200" dirty="0" smtClean="0"/>
            <a:t>海洋總動員</a:t>
          </a:r>
          <a:endParaRPr lang="zh-TW" altLang="en-US" sz="3100" kern="1200" dirty="0"/>
        </a:p>
      </dsp:txBody>
      <dsp:txXfrm>
        <a:off x="790012" y="1382"/>
        <a:ext cx="2318258" cy="1390955"/>
      </dsp:txXfrm>
    </dsp:sp>
    <dsp:sp modelId="{D73C9038-30A3-4CD0-9918-91D3E8291374}">
      <dsp:nvSpPr>
        <dsp:cNvPr id="0" name=""/>
        <dsp:cNvSpPr/>
      </dsp:nvSpPr>
      <dsp:spPr>
        <a:xfrm>
          <a:off x="5957929" y="651140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95898" y="694194"/>
        <a:ext cx="26659" cy="5331"/>
      </dsp:txXfrm>
    </dsp:sp>
    <dsp:sp modelId="{7C9D23AC-5A3E-4275-A50C-1D26FA5CD1B9}">
      <dsp:nvSpPr>
        <dsp:cNvPr id="0" name=""/>
        <dsp:cNvSpPr/>
      </dsp:nvSpPr>
      <dsp:spPr>
        <a:xfrm>
          <a:off x="3641470" y="1382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0" i="0" kern="1200" smtClean="0"/>
            <a:t>轉轉咖啡杯</a:t>
          </a:r>
          <a:endParaRPr lang="zh-TW" altLang="en-US" sz="3100" kern="1200" dirty="0"/>
        </a:p>
      </dsp:txBody>
      <dsp:txXfrm>
        <a:off x="3641470" y="1382"/>
        <a:ext cx="2318258" cy="1390955"/>
      </dsp:txXfrm>
    </dsp:sp>
    <dsp:sp modelId="{57D57A32-3C79-441B-8C31-A398008729E3}">
      <dsp:nvSpPr>
        <dsp:cNvPr id="0" name=""/>
        <dsp:cNvSpPr/>
      </dsp:nvSpPr>
      <dsp:spPr>
        <a:xfrm>
          <a:off x="2811302" y="1390537"/>
          <a:ext cx="4840755" cy="450355"/>
        </a:xfrm>
        <a:custGeom>
          <a:avLst/>
          <a:gdLst/>
          <a:ahLst/>
          <a:cxnLst/>
          <a:rect l="0" t="0" r="0" b="0"/>
          <a:pathLst>
            <a:path>
              <a:moveTo>
                <a:pt x="4840755" y="0"/>
              </a:moveTo>
              <a:lnTo>
                <a:pt x="4840755" y="242277"/>
              </a:lnTo>
              <a:lnTo>
                <a:pt x="0" y="242277"/>
              </a:lnTo>
              <a:lnTo>
                <a:pt x="0" y="45035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10065" y="1613049"/>
        <a:ext cx="243229" cy="5331"/>
      </dsp:txXfrm>
    </dsp:sp>
    <dsp:sp modelId="{A4123536-B1C1-4241-836A-57233A647CB8}">
      <dsp:nvSpPr>
        <dsp:cNvPr id="0" name=""/>
        <dsp:cNvSpPr/>
      </dsp:nvSpPr>
      <dsp:spPr>
        <a:xfrm>
          <a:off x="6492928" y="1382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0" i="0" kern="1200" dirty="0" smtClean="0"/>
            <a:t>巡弋飛椅</a:t>
          </a:r>
          <a:endParaRPr lang="zh-TW" altLang="en-US" sz="3100" kern="1200" dirty="0"/>
        </a:p>
      </dsp:txBody>
      <dsp:txXfrm>
        <a:off x="6492928" y="1382"/>
        <a:ext cx="2318258" cy="1390955"/>
      </dsp:txXfrm>
    </dsp:sp>
    <dsp:sp modelId="{E779C3EC-7782-4A7B-8C8D-5CCEFA26AC18}">
      <dsp:nvSpPr>
        <dsp:cNvPr id="0" name=""/>
        <dsp:cNvSpPr/>
      </dsp:nvSpPr>
      <dsp:spPr>
        <a:xfrm>
          <a:off x="1652173" y="1873292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0" i="0" kern="1200" dirty="0" smtClean="0"/>
            <a:t>尋寶船</a:t>
          </a:r>
          <a:endParaRPr lang="zh-TW" altLang="en-US" sz="3100" kern="1200" dirty="0"/>
        </a:p>
      </dsp:txBody>
      <dsp:txXfrm>
        <a:off x="1652173" y="1873292"/>
        <a:ext cx="2318258" cy="139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9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5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14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4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34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2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02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7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01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4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68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3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4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8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2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59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2314CE-E116-4E8A-978B-B04EDAABBA5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495984-B279-47B7-BD76-EEB56EE00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7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oEWu1F9SJ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TDxrilKr3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兒童樂園一日遊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77989" y="8461421"/>
            <a:ext cx="9144000" cy="16557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台北親子】兒童新樂園全攻略：門票、交通、一日票必玩設施推薦- KLOOK部落格KLOOK客路旅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88" y="3686470"/>
            <a:ext cx="4855328" cy="29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39207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295400" y="3170555"/>
          <a:ext cx="9601200" cy="2091690"/>
        </p:xfrm>
        <a:graphic>
          <a:graphicData uri="http://schemas.openxmlformats.org/drawingml/2006/table">
            <a:tbl>
              <a:tblPr/>
              <a:tblGrid>
                <a:gridCol w="1440180">
                  <a:extLst>
                    <a:ext uri="{9D8B030D-6E8A-4147-A177-3AD203B41FA5}">
                      <a16:colId xmlns:a16="http://schemas.microsoft.com/office/drawing/2014/main" val="2060441373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17287597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843064634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525368986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7227151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425000543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1506737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69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01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>
                          <a:effectLst/>
                        </a:rPr>
                        <a:t>票價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元，含稅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 (7</a:t>
                      </a:r>
                      <a:r>
                        <a:rPr lang="zh-TW" altLang="en-US">
                          <a:effectLst/>
                        </a:rPr>
                        <a:t>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01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20 (8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65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7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海洋總動員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以海洋生物為載具造型的音樂馬車，上方有多樣臺灣海域之海洋生物彩繪圖案，以增加小朋友的教育認識。</a:t>
            </a:r>
          </a:p>
        </p:txBody>
      </p:sp>
      <p:pic>
        <p:nvPicPr>
          <p:cNvPr id="2050" name="Picture 2" descr="海洋總動員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1" y="2924152"/>
            <a:ext cx="3905795" cy="29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9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宇宙迴旋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以八大行星繞行太陽旋轉為主題的輻射飛椅，座椅以各行星彩繪為造型，旋轉時之離心力，如置身於銀河中神祕氛圍</a:t>
            </a:r>
            <a:r>
              <a:rPr lang="en-US" altLang="zh-TW" dirty="0"/>
              <a:t>!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尖叫指數</a:t>
            </a:r>
            <a:br>
              <a:rPr lang="zh-TW" altLang="en-US" dirty="0"/>
            </a:br>
            <a:r>
              <a:rPr lang="zh-TW" altLang="en-US" dirty="0"/>
              <a:t>⚡⚡⚡⚡☁</a:t>
            </a:r>
            <a:br>
              <a:rPr lang="zh-TW" altLang="en-US" dirty="0"/>
            </a:br>
            <a:r>
              <a:rPr lang="zh-TW" altLang="en-US" dirty="0"/>
              <a:t>溫馨指數</a:t>
            </a:r>
            <a:br>
              <a:rPr lang="zh-TW" altLang="en-US" dirty="0"/>
            </a:br>
            <a:r>
              <a:rPr lang="zh-TW" altLang="en-US" dirty="0"/>
              <a:t>🌞🌞🌞☁☁</a:t>
            </a:r>
            <a:br>
              <a:rPr lang="zh-TW" altLang="en-US" dirty="0"/>
            </a:br>
            <a:r>
              <a:rPr lang="zh-TW" altLang="en-US" dirty="0"/>
              <a:t>戀愛指數</a:t>
            </a:r>
            <a:br>
              <a:rPr lang="zh-TW" altLang="en-US" dirty="0"/>
            </a:br>
            <a:r>
              <a:rPr lang="zh-TW" altLang="en-US" dirty="0"/>
              <a:t>💗💗♡♡♡</a:t>
            </a:r>
          </a:p>
        </p:txBody>
      </p:sp>
      <p:pic>
        <p:nvPicPr>
          <p:cNvPr id="3074" name="Picture 2" descr="宇宙迴旋(輻射飛椅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5" y="2865370"/>
            <a:ext cx="4191392" cy="31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兒童新樂園微電影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9189" y="2834639"/>
            <a:ext cx="5895703" cy="33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兒童新樂園簡介</a:t>
            </a:r>
            <a:r>
              <a:rPr lang="en-US" altLang="zh-TW" b="1" dirty="0"/>
              <a:t>-</a:t>
            </a:r>
            <a:r>
              <a:rPr lang="zh-TW" altLang="en-US" b="1" dirty="0"/>
              <a:t>精華篇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3" name="8oEWu1F9SJ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21577" y="1961096"/>
            <a:ext cx="6533544" cy="42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兒童新樂園簡介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3" name="KTDxrilKr3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0766" y="2285999"/>
            <a:ext cx="7531463" cy="38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3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https://www.tcap.taipei/cp.aspx?n=57F1A46B66881160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4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226</Words>
  <Application>Microsoft Office PowerPoint</Application>
  <PresentationFormat>寬螢幕</PresentationFormat>
  <Paragraphs>32</Paragraphs>
  <Slides>9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新細明體</vt:lpstr>
      <vt:lpstr>Arial</vt:lpstr>
      <vt:lpstr>Garamond</vt:lpstr>
      <vt:lpstr>有機</vt:lpstr>
      <vt:lpstr>兒童樂園一日遊</vt:lpstr>
      <vt:lpstr>流程</vt:lpstr>
      <vt:lpstr>票價</vt:lpstr>
      <vt:lpstr>海洋總動員</vt:lpstr>
      <vt:lpstr>宇宙迴旋</vt:lpstr>
      <vt:lpstr>兒童新樂園微電影 </vt:lpstr>
      <vt:lpstr>兒童新樂園簡介-精華篇 </vt:lpstr>
      <vt:lpstr>兒童新樂園簡介 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兒童樂園一日遊</dc:title>
  <dc:creator>Windows 使用者</dc:creator>
  <cp:lastModifiedBy>Windows 使用者</cp:lastModifiedBy>
  <cp:revision>8</cp:revision>
  <dcterms:created xsi:type="dcterms:W3CDTF">2021-12-28T02:56:08Z</dcterms:created>
  <dcterms:modified xsi:type="dcterms:W3CDTF">2022-01-11T03:05:28Z</dcterms:modified>
</cp:coreProperties>
</file>