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06023-A1AA-46D4-8238-2367EA48EB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4815E6-4A0A-41E7-A824-2F141028147F}">
      <dgm:prSet phldrT="[文字]"/>
      <dgm:spPr/>
      <dgm:t>
        <a:bodyPr/>
        <a:lstStyle/>
        <a:p>
          <a:r>
            <a:rPr lang="en-US" altLang="zh-TW" dirty="0" smtClean="0"/>
            <a:t>8.00</a:t>
          </a:r>
          <a:r>
            <a:rPr lang="zh-TW" altLang="en-US" dirty="0" smtClean="0"/>
            <a:t>起床</a:t>
          </a:r>
          <a:endParaRPr lang="en-US" altLang="zh-TW" dirty="0" smtClean="0"/>
        </a:p>
      </dgm:t>
    </dgm:pt>
    <dgm:pt modelId="{B18D58C0-A3BB-482C-94A9-E6EB0092AA42}" type="parTrans" cxnId="{23B2243A-14C2-4947-AE51-28D585BDB9D4}">
      <dgm:prSet/>
      <dgm:spPr/>
      <dgm:t>
        <a:bodyPr/>
        <a:lstStyle/>
        <a:p>
          <a:endParaRPr lang="zh-TW" altLang="en-US"/>
        </a:p>
      </dgm:t>
    </dgm:pt>
    <dgm:pt modelId="{63817479-ACB2-43BA-9C9E-70743C272D0E}" type="sibTrans" cxnId="{23B2243A-14C2-4947-AE51-28D585BDB9D4}">
      <dgm:prSet/>
      <dgm:spPr/>
      <dgm:t>
        <a:bodyPr/>
        <a:lstStyle/>
        <a:p>
          <a:endParaRPr lang="zh-TW" altLang="en-US"/>
        </a:p>
      </dgm:t>
    </dgm:pt>
    <dgm:pt modelId="{AC69C8C4-AE95-4B8C-B987-DE317F7083D4}">
      <dgm:prSet phldrT="[文字]"/>
      <dgm:spPr/>
      <dgm:t>
        <a:bodyPr/>
        <a:lstStyle/>
        <a:p>
          <a:r>
            <a:rPr lang="en-US" altLang="zh-TW" dirty="0" smtClean="0"/>
            <a:t>9.00</a:t>
          </a:r>
          <a:r>
            <a:rPr lang="zh-TW" altLang="en-US" dirty="0" smtClean="0"/>
            <a:t>到           達</a:t>
          </a:r>
          <a:endParaRPr lang="zh-TW" altLang="en-US" dirty="0"/>
        </a:p>
      </dgm:t>
    </dgm:pt>
    <dgm:pt modelId="{BF32CA71-FA9D-408C-B3BA-C1B1E193EED7}" type="parTrans" cxnId="{53D87293-2CB0-4AEC-838F-D66B344AC7F7}">
      <dgm:prSet/>
      <dgm:spPr/>
      <dgm:t>
        <a:bodyPr/>
        <a:lstStyle/>
        <a:p>
          <a:endParaRPr lang="zh-TW" altLang="en-US"/>
        </a:p>
      </dgm:t>
    </dgm:pt>
    <dgm:pt modelId="{7807D187-29F6-4ABE-9103-4C6972E2C766}" type="sibTrans" cxnId="{53D87293-2CB0-4AEC-838F-D66B344AC7F7}">
      <dgm:prSet/>
      <dgm:spPr/>
      <dgm:t>
        <a:bodyPr/>
        <a:lstStyle/>
        <a:p>
          <a:endParaRPr lang="zh-TW" altLang="en-US"/>
        </a:p>
      </dgm:t>
    </dgm:pt>
    <dgm:pt modelId="{2843FEE9-AC56-43F9-B131-5D0CD7E180A3}">
      <dgm:prSet phldrT="[文字]" phldr="1"/>
      <dgm:spPr/>
      <dgm:t>
        <a:bodyPr/>
        <a:lstStyle/>
        <a:p>
          <a:endParaRPr lang="zh-TW" altLang="en-US" dirty="0"/>
        </a:p>
      </dgm:t>
    </dgm:pt>
    <dgm:pt modelId="{5FB4117F-953B-4208-A8EE-FF71A751524B}" type="parTrans" cxnId="{06720995-7EB5-4C42-B7BF-ABCE39DFAE6A}">
      <dgm:prSet/>
      <dgm:spPr/>
      <dgm:t>
        <a:bodyPr/>
        <a:lstStyle/>
        <a:p>
          <a:endParaRPr lang="zh-TW" altLang="en-US"/>
        </a:p>
      </dgm:t>
    </dgm:pt>
    <dgm:pt modelId="{98C49D49-FB27-43B1-AEDC-6EBF69DE2EEA}" type="sibTrans" cxnId="{06720995-7EB5-4C42-B7BF-ABCE39DFAE6A}">
      <dgm:prSet/>
      <dgm:spPr/>
      <dgm:t>
        <a:bodyPr/>
        <a:lstStyle/>
        <a:p>
          <a:endParaRPr lang="zh-TW" altLang="en-US"/>
        </a:p>
      </dgm:t>
    </dgm:pt>
    <dgm:pt modelId="{8FF571E7-4545-448F-9743-2764CE66DC48}">
      <dgm:prSet phldrT="[文字]" phldr="1"/>
      <dgm:spPr/>
      <dgm:t>
        <a:bodyPr/>
        <a:lstStyle/>
        <a:p>
          <a:endParaRPr lang="zh-TW" altLang="en-US" dirty="0"/>
        </a:p>
      </dgm:t>
    </dgm:pt>
    <dgm:pt modelId="{926F8F72-6743-4593-8762-517746883B0B}" type="parTrans" cxnId="{6364A1E7-EE53-4AB9-8477-72E750CFD639}">
      <dgm:prSet/>
      <dgm:spPr/>
      <dgm:t>
        <a:bodyPr/>
        <a:lstStyle/>
        <a:p>
          <a:endParaRPr lang="zh-TW" altLang="en-US"/>
        </a:p>
      </dgm:t>
    </dgm:pt>
    <dgm:pt modelId="{CDE305F1-CADC-40A3-B1A3-AC7FE548FF52}" type="sibTrans" cxnId="{6364A1E7-EE53-4AB9-8477-72E750CFD639}">
      <dgm:prSet/>
      <dgm:spPr/>
      <dgm:t>
        <a:bodyPr/>
        <a:lstStyle/>
        <a:p>
          <a:endParaRPr lang="zh-TW" altLang="en-US"/>
        </a:p>
      </dgm:t>
    </dgm:pt>
    <dgm:pt modelId="{944B0D12-45E5-4E4E-9EF7-AA36D26DCFA9}">
      <dgm:prSet phldrT="[文字]" phldr="1"/>
      <dgm:spPr/>
      <dgm:t>
        <a:bodyPr/>
        <a:lstStyle/>
        <a:p>
          <a:endParaRPr lang="zh-TW" altLang="en-US" dirty="0"/>
        </a:p>
      </dgm:t>
    </dgm:pt>
    <dgm:pt modelId="{6E60FF5C-525A-4D8A-8541-EED1C780428C}" type="parTrans" cxnId="{99593F1B-A882-4ED7-8BB3-3C4C54CE23FC}">
      <dgm:prSet/>
      <dgm:spPr/>
      <dgm:t>
        <a:bodyPr/>
        <a:lstStyle/>
        <a:p>
          <a:endParaRPr lang="zh-TW" altLang="en-US"/>
        </a:p>
      </dgm:t>
    </dgm:pt>
    <dgm:pt modelId="{8EEF37DB-5F3C-4139-9B53-C893825B1C1C}" type="sibTrans" cxnId="{99593F1B-A882-4ED7-8BB3-3C4C54CE23FC}">
      <dgm:prSet/>
      <dgm:spPr/>
      <dgm:t>
        <a:bodyPr/>
        <a:lstStyle/>
        <a:p>
          <a:endParaRPr lang="zh-TW" altLang="en-US"/>
        </a:p>
      </dgm:t>
    </dgm:pt>
    <dgm:pt modelId="{8CE72E68-90AC-4F2C-8241-746026FEC0AD}" type="pres">
      <dgm:prSet presAssocID="{D6406023-A1AA-46D4-8238-2367EA48E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05D2906-9A4E-4FD3-90BF-F9605584F621}" type="pres">
      <dgm:prSet presAssocID="{EB4815E6-4A0A-41E7-A824-2F141028147F}" presName="node" presStyleLbl="node1" presStyleIdx="0" presStyleCnt="5" custLinFactNeighborX="2886" custLinFactNeighborY="1603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B16B90-FC41-4D02-B982-109435EBDC4D}" type="pres">
      <dgm:prSet presAssocID="{63817479-ACB2-43BA-9C9E-70743C272D0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17C2A28-5509-49F7-B120-FF8D54426352}" type="pres">
      <dgm:prSet presAssocID="{63817479-ACB2-43BA-9C9E-70743C272D0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132BA48-B092-4119-8445-62572E456BF3}" type="pres">
      <dgm:prSet presAssocID="{AC69C8C4-AE95-4B8C-B987-DE317F7083D4}" presName="node" presStyleLbl="node1" presStyleIdx="1" presStyleCnt="5" custScaleX="11093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D514EB-1979-4EFE-8DF4-160DCDC16F26}" type="pres">
      <dgm:prSet presAssocID="{7807D187-29F6-4ABE-9103-4C6972E2C766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ADCE97F4-9EDD-41B1-AC63-3086866C534C}" type="pres">
      <dgm:prSet presAssocID="{7807D187-29F6-4ABE-9103-4C6972E2C766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054EB9B-98CB-4B7F-9F76-7BB2A983625D}" type="pres">
      <dgm:prSet presAssocID="{2843FEE9-AC56-43F9-B131-5D0CD7E180A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298F7D-32D9-4EC9-BE6E-68CE35D13AD4}" type="pres">
      <dgm:prSet presAssocID="{98C49D49-FB27-43B1-AEDC-6EBF69DE2EEA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88E2D76B-0C02-45CE-B0C2-6ADAA9366EEB}" type="pres">
      <dgm:prSet presAssocID="{98C49D49-FB27-43B1-AEDC-6EBF69DE2EEA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503CCA7-103D-4863-A4CF-CF7DCA3B6F57}" type="pres">
      <dgm:prSet presAssocID="{8FF571E7-4545-448F-9743-2764CE66DC4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D31D5A-8CB3-44DF-89C5-1D3BE7FDDA57}" type="pres">
      <dgm:prSet presAssocID="{CDE305F1-CADC-40A3-B1A3-AC7FE548FF5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6501ED62-74CA-4CD5-86C8-B28128A3523A}" type="pres">
      <dgm:prSet presAssocID="{CDE305F1-CADC-40A3-B1A3-AC7FE548FF5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2120CD7E-652F-4F8C-844C-771B4EAFFA94}" type="pres">
      <dgm:prSet presAssocID="{944B0D12-45E5-4E4E-9EF7-AA36D26DCFA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9F1063E-855B-4AA6-866B-1A7979D69D0A}" type="presOf" srcId="{CDE305F1-CADC-40A3-B1A3-AC7FE548FF52}" destId="{6501ED62-74CA-4CD5-86C8-B28128A3523A}" srcOrd="1" destOrd="0" presId="urn:microsoft.com/office/officeart/2005/8/layout/process5"/>
    <dgm:cxn modelId="{30315F23-668F-4989-8319-32B19324BD57}" type="presOf" srcId="{63817479-ACB2-43BA-9C9E-70743C272D0E}" destId="{D17C2A28-5509-49F7-B120-FF8D54426352}" srcOrd="1" destOrd="0" presId="urn:microsoft.com/office/officeart/2005/8/layout/process5"/>
    <dgm:cxn modelId="{9DC04C28-16FC-45A5-9E55-F81A4151612D}" type="presOf" srcId="{CDE305F1-CADC-40A3-B1A3-AC7FE548FF52}" destId="{C4D31D5A-8CB3-44DF-89C5-1D3BE7FDDA57}" srcOrd="0" destOrd="0" presId="urn:microsoft.com/office/officeart/2005/8/layout/process5"/>
    <dgm:cxn modelId="{B3F89FC9-9167-4D97-881B-8165EEDE3997}" type="presOf" srcId="{98C49D49-FB27-43B1-AEDC-6EBF69DE2EEA}" destId="{88298F7D-32D9-4EC9-BE6E-68CE35D13AD4}" srcOrd="0" destOrd="0" presId="urn:microsoft.com/office/officeart/2005/8/layout/process5"/>
    <dgm:cxn modelId="{7462D0B6-7D90-421D-9E16-8792DFEF44F8}" type="presOf" srcId="{7807D187-29F6-4ABE-9103-4C6972E2C766}" destId="{ADCE97F4-9EDD-41B1-AC63-3086866C534C}" srcOrd="1" destOrd="0" presId="urn:microsoft.com/office/officeart/2005/8/layout/process5"/>
    <dgm:cxn modelId="{325B17DF-1FCC-4462-8196-4CB3D2967784}" type="presOf" srcId="{7807D187-29F6-4ABE-9103-4C6972E2C766}" destId="{F6D514EB-1979-4EFE-8DF4-160DCDC16F26}" srcOrd="0" destOrd="0" presId="urn:microsoft.com/office/officeart/2005/8/layout/process5"/>
    <dgm:cxn modelId="{99593F1B-A882-4ED7-8BB3-3C4C54CE23FC}" srcId="{D6406023-A1AA-46D4-8238-2367EA48EBAE}" destId="{944B0D12-45E5-4E4E-9EF7-AA36D26DCFA9}" srcOrd="4" destOrd="0" parTransId="{6E60FF5C-525A-4D8A-8541-EED1C780428C}" sibTransId="{8EEF37DB-5F3C-4139-9B53-C893825B1C1C}"/>
    <dgm:cxn modelId="{66592884-5342-41C4-905E-03AA4F3A8072}" type="presOf" srcId="{944B0D12-45E5-4E4E-9EF7-AA36D26DCFA9}" destId="{2120CD7E-652F-4F8C-844C-771B4EAFFA94}" srcOrd="0" destOrd="0" presId="urn:microsoft.com/office/officeart/2005/8/layout/process5"/>
    <dgm:cxn modelId="{06720995-7EB5-4C42-B7BF-ABCE39DFAE6A}" srcId="{D6406023-A1AA-46D4-8238-2367EA48EBAE}" destId="{2843FEE9-AC56-43F9-B131-5D0CD7E180A3}" srcOrd="2" destOrd="0" parTransId="{5FB4117F-953B-4208-A8EE-FF71A751524B}" sibTransId="{98C49D49-FB27-43B1-AEDC-6EBF69DE2EEA}"/>
    <dgm:cxn modelId="{EC90D605-8DD9-44BC-B8D8-76881CE5D457}" type="presOf" srcId="{8FF571E7-4545-448F-9743-2764CE66DC48}" destId="{6503CCA7-103D-4863-A4CF-CF7DCA3B6F57}" srcOrd="0" destOrd="0" presId="urn:microsoft.com/office/officeart/2005/8/layout/process5"/>
    <dgm:cxn modelId="{23B2243A-14C2-4947-AE51-28D585BDB9D4}" srcId="{D6406023-A1AA-46D4-8238-2367EA48EBAE}" destId="{EB4815E6-4A0A-41E7-A824-2F141028147F}" srcOrd="0" destOrd="0" parTransId="{B18D58C0-A3BB-482C-94A9-E6EB0092AA42}" sibTransId="{63817479-ACB2-43BA-9C9E-70743C272D0E}"/>
    <dgm:cxn modelId="{6364A1E7-EE53-4AB9-8477-72E750CFD639}" srcId="{D6406023-A1AA-46D4-8238-2367EA48EBAE}" destId="{8FF571E7-4545-448F-9743-2764CE66DC48}" srcOrd="3" destOrd="0" parTransId="{926F8F72-6743-4593-8762-517746883B0B}" sibTransId="{CDE305F1-CADC-40A3-B1A3-AC7FE548FF52}"/>
    <dgm:cxn modelId="{53D87293-2CB0-4AEC-838F-D66B344AC7F7}" srcId="{D6406023-A1AA-46D4-8238-2367EA48EBAE}" destId="{AC69C8C4-AE95-4B8C-B987-DE317F7083D4}" srcOrd="1" destOrd="0" parTransId="{BF32CA71-FA9D-408C-B3BA-C1B1E193EED7}" sibTransId="{7807D187-29F6-4ABE-9103-4C6972E2C766}"/>
    <dgm:cxn modelId="{76E7BD30-B2F8-4F07-AFE5-70EFFEBC7768}" type="presOf" srcId="{D6406023-A1AA-46D4-8238-2367EA48EBAE}" destId="{8CE72E68-90AC-4F2C-8241-746026FEC0AD}" srcOrd="0" destOrd="0" presId="urn:microsoft.com/office/officeart/2005/8/layout/process5"/>
    <dgm:cxn modelId="{6A735F38-4D0D-4732-A496-B59DC0F9628C}" type="presOf" srcId="{98C49D49-FB27-43B1-AEDC-6EBF69DE2EEA}" destId="{88E2D76B-0C02-45CE-B0C2-6ADAA9366EEB}" srcOrd="1" destOrd="0" presId="urn:microsoft.com/office/officeart/2005/8/layout/process5"/>
    <dgm:cxn modelId="{9940D436-0F7A-455B-9C87-9FC12E7489F2}" type="presOf" srcId="{AC69C8C4-AE95-4B8C-B987-DE317F7083D4}" destId="{1132BA48-B092-4119-8445-62572E456BF3}" srcOrd="0" destOrd="0" presId="urn:microsoft.com/office/officeart/2005/8/layout/process5"/>
    <dgm:cxn modelId="{A056A3B7-6F37-4F85-9FBA-E857C65006E7}" type="presOf" srcId="{2843FEE9-AC56-43F9-B131-5D0CD7E180A3}" destId="{7054EB9B-98CB-4B7F-9F76-7BB2A983625D}" srcOrd="0" destOrd="0" presId="urn:microsoft.com/office/officeart/2005/8/layout/process5"/>
    <dgm:cxn modelId="{483834EF-6359-4A7D-B6BE-141F2A96C20A}" type="presOf" srcId="{EB4815E6-4A0A-41E7-A824-2F141028147F}" destId="{005D2906-9A4E-4FD3-90BF-F9605584F621}" srcOrd="0" destOrd="0" presId="urn:microsoft.com/office/officeart/2005/8/layout/process5"/>
    <dgm:cxn modelId="{9B6BD2C7-3E98-4A13-8823-A350D2D686C7}" type="presOf" srcId="{63817479-ACB2-43BA-9C9E-70743C272D0E}" destId="{84B16B90-FC41-4D02-B982-109435EBDC4D}" srcOrd="0" destOrd="0" presId="urn:microsoft.com/office/officeart/2005/8/layout/process5"/>
    <dgm:cxn modelId="{E133196A-21DC-4C91-AB5C-3F7DFC31ECC7}" type="presParOf" srcId="{8CE72E68-90AC-4F2C-8241-746026FEC0AD}" destId="{005D2906-9A4E-4FD3-90BF-F9605584F621}" srcOrd="0" destOrd="0" presId="urn:microsoft.com/office/officeart/2005/8/layout/process5"/>
    <dgm:cxn modelId="{E059A022-69F7-4DAE-AFE4-41E0F7F1FCFA}" type="presParOf" srcId="{8CE72E68-90AC-4F2C-8241-746026FEC0AD}" destId="{84B16B90-FC41-4D02-B982-109435EBDC4D}" srcOrd="1" destOrd="0" presId="urn:microsoft.com/office/officeart/2005/8/layout/process5"/>
    <dgm:cxn modelId="{F481D5FC-59FE-42B9-91C9-2E0ECF6DEDAC}" type="presParOf" srcId="{84B16B90-FC41-4D02-B982-109435EBDC4D}" destId="{D17C2A28-5509-49F7-B120-FF8D54426352}" srcOrd="0" destOrd="0" presId="urn:microsoft.com/office/officeart/2005/8/layout/process5"/>
    <dgm:cxn modelId="{613FD03B-7F02-4CAA-8272-F8116ADE7773}" type="presParOf" srcId="{8CE72E68-90AC-4F2C-8241-746026FEC0AD}" destId="{1132BA48-B092-4119-8445-62572E456BF3}" srcOrd="2" destOrd="0" presId="urn:microsoft.com/office/officeart/2005/8/layout/process5"/>
    <dgm:cxn modelId="{13DAFA80-815B-4E7B-93E8-19306ABAC290}" type="presParOf" srcId="{8CE72E68-90AC-4F2C-8241-746026FEC0AD}" destId="{F6D514EB-1979-4EFE-8DF4-160DCDC16F26}" srcOrd="3" destOrd="0" presId="urn:microsoft.com/office/officeart/2005/8/layout/process5"/>
    <dgm:cxn modelId="{F5E25945-ECA2-4D4E-ABE0-F31361E451EE}" type="presParOf" srcId="{F6D514EB-1979-4EFE-8DF4-160DCDC16F26}" destId="{ADCE97F4-9EDD-41B1-AC63-3086866C534C}" srcOrd="0" destOrd="0" presId="urn:microsoft.com/office/officeart/2005/8/layout/process5"/>
    <dgm:cxn modelId="{531E1943-C253-4410-82B3-DCF66E63CE12}" type="presParOf" srcId="{8CE72E68-90AC-4F2C-8241-746026FEC0AD}" destId="{7054EB9B-98CB-4B7F-9F76-7BB2A983625D}" srcOrd="4" destOrd="0" presId="urn:microsoft.com/office/officeart/2005/8/layout/process5"/>
    <dgm:cxn modelId="{A0FD0E1F-FA2C-4502-9FD5-8D6F187C6185}" type="presParOf" srcId="{8CE72E68-90AC-4F2C-8241-746026FEC0AD}" destId="{88298F7D-32D9-4EC9-BE6E-68CE35D13AD4}" srcOrd="5" destOrd="0" presId="urn:microsoft.com/office/officeart/2005/8/layout/process5"/>
    <dgm:cxn modelId="{3418990B-E70C-4DE1-A6F1-DCAC4FBDC924}" type="presParOf" srcId="{88298F7D-32D9-4EC9-BE6E-68CE35D13AD4}" destId="{88E2D76B-0C02-45CE-B0C2-6ADAA9366EEB}" srcOrd="0" destOrd="0" presId="urn:microsoft.com/office/officeart/2005/8/layout/process5"/>
    <dgm:cxn modelId="{B15A4058-A56D-4778-8870-514CDA41B226}" type="presParOf" srcId="{8CE72E68-90AC-4F2C-8241-746026FEC0AD}" destId="{6503CCA7-103D-4863-A4CF-CF7DCA3B6F57}" srcOrd="6" destOrd="0" presId="urn:microsoft.com/office/officeart/2005/8/layout/process5"/>
    <dgm:cxn modelId="{510D76A7-9C68-49AA-981B-D4846662EE71}" type="presParOf" srcId="{8CE72E68-90AC-4F2C-8241-746026FEC0AD}" destId="{C4D31D5A-8CB3-44DF-89C5-1D3BE7FDDA57}" srcOrd="7" destOrd="0" presId="urn:microsoft.com/office/officeart/2005/8/layout/process5"/>
    <dgm:cxn modelId="{8A35B31F-1687-46AB-8A7F-380EFBA2131C}" type="presParOf" srcId="{C4D31D5A-8CB3-44DF-89C5-1D3BE7FDDA57}" destId="{6501ED62-74CA-4CD5-86C8-B28128A3523A}" srcOrd="0" destOrd="0" presId="urn:microsoft.com/office/officeart/2005/8/layout/process5"/>
    <dgm:cxn modelId="{2EFBCF42-194B-4223-B17E-94140400ED41}" type="presParOf" srcId="{8CE72E68-90AC-4F2C-8241-746026FEC0AD}" destId="{2120CD7E-652F-4F8C-844C-771B4EAFFA94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D2906-9A4E-4FD3-90BF-F9605584F621}">
      <dsp:nvSpPr>
        <dsp:cNvPr id="0" name=""/>
        <dsp:cNvSpPr/>
      </dsp:nvSpPr>
      <dsp:spPr>
        <a:xfrm>
          <a:off x="566984" y="242136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8.00</a:t>
          </a:r>
          <a:r>
            <a:rPr lang="zh-TW" altLang="en-US" sz="3600" kern="1200" dirty="0" smtClean="0"/>
            <a:t>起床</a:t>
          </a:r>
          <a:endParaRPr lang="en-US" altLang="zh-TW" sz="3600" kern="1200" dirty="0" smtClean="0"/>
        </a:p>
      </dsp:txBody>
      <dsp:txXfrm>
        <a:off x="611179" y="286331"/>
        <a:ext cx="2426507" cy="1420548"/>
      </dsp:txXfrm>
    </dsp:sp>
    <dsp:sp modelId="{84B16B90-FC41-4D02-B982-109435EBDC4D}">
      <dsp:nvSpPr>
        <dsp:cNvPr id="0" name=""/>
        <dsp:cNvSpPr/>
      </dsp:nvSpPr>
      <dsp:spPr>
        <a:xfrm rot="21368438">
          <a:off x="3286663" y="569391"/>
          <a:ext cx="495815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3286832" y="699136"/>
        <a:ext cx="347071" cy="374216"/>
      </dsp:txXfrm>
    </dsp:sp>
    <dsp:sp modelId="{1132BA48-B092-4119-8445-62572E456BF3}">
      <dsp:nvSpPr>
        <dsp:cNvPr id="0" name=""/>
        <dsp:cNvSpPr/>
      </dsp:nvSpPr>
      <dsp:spPr>
        <a:xfrm>
          <a:off x="4015261" y="238"/>
          <a:ext cx="2789876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600" kern="1200" dirty="0" smtClean="0"/>
            <a:t>9.00</a:t>
          </a:r>
          <a:r>
            <a:rPr lang="zh-TW" altLang="en-US" sz="3600" kern="1200" dirty="0" smtClean="0"/>
            <a:t>到           達</a:t>
          </a:r>
          <a:endParaRPr lang="zh-TW" altLang="en-US" sz="3600" kern="1200" dirty="0"/>
        </a:p>
      </dsp:txBody>
      <dsp:txXfrm>
        <a:off x="4059456" y="44433"/>
        <a:ext cx="2701486" cy="1420548"/>
      </dsp:txXfrm>
    </dsp:sp>
    <dsp:sp modelId="{F6D514EB-1979-4EFE-8DF4-160DCDC16F26}">
      <dsp:nvSpPr>
        <dsp:cNvPr id="0" name=""/>
        <dsp:cNvSpPr/>
      </dsp:nvSpPr>
      <dsp:spPr>
        <a:xfrm>
          <a:off x="7026449" y="442860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>
        <a:off x="7026449" y="567599"/>
        <a:ext cx="373211" cy="374216"/>
      </dsp:txXfrm>
    </dsp:sp>
    <dsp:sp modelId="{7054EB9B-98CB-4B7F-9F76-7BB2A983625D}">
      <dsp:nvSpPr>
        <dsp:cNvPr id="0" name=""/>
        <dsp:cNvSpPr/>
      </dsp:nvSpPr>
      <dsp:spPr>
        <a:xfrm>
          <a:off x="7811097" y="238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7855292" y="44433"/>
        <a:ext cx="2426507" cy="1420548"/>
      </dsp:txXfrm>
    </dsp:sp>
    <dsp:sp modelId="{88298F7D-32D9-4EC9-BE6E-68CE35D13AD4}">
      <dsp:nvSpPr>
        <dsp:cNvPr id="0" name=""/>
        <dsp:cNvSpPr/>
      </dsp:nvSpPr>
      <dsp:spPr>
        <a:xfrm rot="5400000">
          <a:off x="8801967" y="1685219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-5400000">
        <a:off x="8881439" y="1730487"/>
        <a:ext cx="374216" cy="373211"/>
      </dsp:txXfrm>
    </dsp:sp>
    <dsp:sp modelId="{6503CCA7-103D-4863-A4CF-CF7DCA3B6F57}">
      <dsp:nvSpPr>
        <dsp:cNvPr id="0" name=""/>
        <dsp:cNvSpPr/>
      </dsp:nvSpPr>
      <dsp:spPr>
        <a:xfrm>
          <a:off x="7811097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7855292" y="2559331"/>
        <a:ext cx="2426507" cy="1420548"/>
      </dsp:txXfrm>
    </dsp:sp>
    <dsp:sp modelId="{C4D31D5A-8CB3-44DF-89C5-1D3BE7FDDA57}">
      <dsp:nvSpPr>
        <dsp:cNvPr id="0" name=""/>
        <dsp:cNvSpPr/>
      </dsp:nvSpPr>
      <dsp:spPr>
        <a:xfrm rot="10800000">
          <a:off x="7056628" y="2957758"/>
          <a:ext cx="533158" cy="6236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7216575" y="3082497"/>
        <a:ext cx="373211" cy="374216"/>
      </dsp:txXfrm>
    </dsp:sp>
    <dsp:sp modelId="{2120CD7E-652F-4F8C-844C-771B4EAFFA94}">
      <dsp:nvSpPr>
        <dsp:cNvPr id="0" name=""/>
        <dsp:cNvSpPr/>
      </dsp:nvSpPr>
      <dsp:spPr>
        <a:xfrm>
          <a:off x="4290240" y="2515136"/>
          <a:ext cx="2514897" cy="1508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600" kern="1200" dirty="0"/>
        </a:p>
      </dsp:txBody>
      <dsp:txXfrm>
        <a:off x="4334435" y="2559331"/>
        <a:ext cx="2426507" cy="1420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50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615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014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8057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847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225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37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678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88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46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63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31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24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455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098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71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79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19315-DC4C-466C-BF38-C4F5768176F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14117-4897-47D7-ADF3-454284F35B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7444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653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652263"/>
              </p:ext>
            </p:extLst>
          </p:nvPr>
        </p:nvGraphicFramePr>
        <p:xfrm>
          <a:off x="685800" y="2193925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97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680848"/>
              </p:ext>
            </p:extLst>
          </p:nvPr>
        </p:nvGraphicFramePr>
        <p:xfrm>
          <a:off x="-1" y="1306286"/>
          <a:ext cx="12331338" cy="5551713"/>
        </p:xfrm>
        <a:graphic>
          <a:graphicData uri="http://schemas.openxmlformats.org/drawingml/2006/table">
            <a:tbl>
              <a:tblPr/>
              <a:tblGrid>
                <a:gridCol w="524911">
                  <a:extLst>
                    <a:ext uri="{9D8B030D-6E8A-4147-A177-3AD203B41FA5}">
                      <a16:colId xmlns:a16="http://schemas.microsoft.com/office/drawing/2014/main" val="1989608352"/>
                    </a:ext>
                  </a:extLst>
                </a:gridCol>
                <a:gridCol w="439539">
                  <a:extLst>
                    <a:ext uri="{9D8B030D-6E8A-4147-A177-3AD203B41FA5}">
                      <a16:colId xmlns:a16="http://schemas.microsoft.com/office/drawing/2014/main" val="2856863523"/>
                    </a:ext>
                  </a:extLst>
                </a:gridCol>
                <a:gridCol w="879077">
                  <a:extLst>
                    <a:ext uri="{9D8B030D-6E8A-4147-A177-3AD203B41FA5}">
                      <a16:colId xmlns:a16="http://schemas.microsoft.com/office/drawing/2014/main" val="841471640"/>
                    </a:ext>
                  </a:extLst>
                </a:gridCol>
                <a:gridCol w="524911">
                  <a:extLst>
                    <a:ext uri="{9D8B030D-6E8A-4147-A177-3AD203B41FA5}">
                      <a16:colId xmlns:a16="http://schemas.microsoft.com/office/drawing/2014/main" val="949268135"/>
                    </a:ext>
                  </a:extLst>
                </a:gridCol>
                <a:gridCol w="1758159">
                  <a:extLst>
                    <a:ext uri="{9D8B030D-6E8A-4147-A177-3AD203B41FA5}">
                      <a16:colId xmlns:a16="http://schemas.microsoft.com/office/drawing/2014/main" val="238196229"/>
                    </a:ext>
                  </a:extLst>
                </a:gridCol>
                <a:gridCol w="3516318">
                  <a:extLst>
                    <a:ext uri="{9D8B030D-6E8A-4147-A177-3AD203B41FA5}">
                      <a16:colId xmlns:a16="http://schemas.microsoft.com/office/drawing/2014/main" val="3902433461"/>
                    </a:ext>
                  </a:extLst>
                </a:gridCol>
                <a:gridCol w="4688423">
                  <a:extLst>
                    <a:ext uri="{9D8B030D-6E8A-4147-A177-3AD203B41FA5}">
                      <a16:colId xmlns:a16="http://schemas.microsoft.com/office/drawing/2014/main" val="40992423"/>
                    </a:ext>
                  </a:extLst>
                </a:gridCol>
              </a:tblGrid>
              <a:tr h="192890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863673"/>
                  </a:ext>
                </a:extLst>
              </a:tr>
              <a:tr h="16939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071472"/>
                  </a:ext>
                </a:extLst>
              </a:tr>
              <a:tr h="5189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421938"/>
                  </a:ext>
                </a:extLst>
              </a:tr>
              <a:tr h="14099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54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85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37700857"/>
              </p:ext>
            </p:extLst>
          </p:nvPr>
        </p:nvGraphicFramePr>
        <p:xfrm>
          <a:off x="3394120" y="230188"/>
          <a:ext cx="5181600" cy="1345474"/>
        </p:xfrm>
        <a:graphic>
          <a:graphicData uri="http://schemas.openxmlformats.org/drawingml/2006/table">
            <a:tbl>
              <a:tblPr/>
              <a:tblGrid>
                <a:gridCol w="5181600">
                  <a:extLst>
                    <a:ext uri="{9D8B030D-6E8A-4147-A177-3AD203B41FA5}">
                      <a16:colId xmlns:a16="http://schemas.microsoft.com/office/drawing/2014/main" val="2768323017"/>
                    </a:ext>
                  </a:extLst>
                </a:gridCol>
              </a:tblGrid>
              <a:tr h="134547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幸福碰碰車</a:t>
                      </a:r>
                    </a:p>
                  </a:txBody>
                  <a:tcPr marL="14080" marR="14080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284119"/>
                  </a:ext>
                </a:extLst>
              </a:tr>
            </a:tbl>
          </a:graphicData>
        </a:graphic>
      </p:graphicFrame>
      <p:graphicFrame>
        <p:nvGraphicFramePr>
          <p:cNvPr id="7" name="內容版面配置區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9555721"/>
              </p:ext>
            </p:extLst>
          </p:nvPr>
        </p:nvGraphicFramePr>
        <p:xfrm>
          <a:off x="5272949" y="1575662"/>
          <a:ext cx="7032261" cy="6144487"/>
        </p:xfrm>
        <a:graphic>
          <a:graphicData uri="http://schemas.openxmlformats.org/drawingml/2006/table">
            <a:tbl>
              <a:tblPr/>
              <a:tblGrid>
                <a:gridCol w="2344087">
                  <a:extLst>
                    <a:ext uri="{9D8B030D-6E8A-4147-A177-3AD203B41FA5}">
                      <a16:colId xmlns:a16="http://schemas.microsoft.com/office/drawing/2014/main" val="1025040702"/>
                    </a:ext>
                  </a:extLst>
                </a:gridCol>
                <a:gridCol w="2344087">
                  <a:extLst>
                    <a:ext uri="{9D8B030D-6E8A-4147-A177-3AD203B41FA5}">
                      <a16:colId xmlns:a16="http://schemas.microsoft.com/office/drawing/2014/main" val="3580920976"/>
                    </a:ext>
                  </a:extLst>
                </a:gridCol>
                <a:gridCol w="2344087">
                  <a:extLst>
                    <a:ext uri="{9D8B030D-6E8A-4147-A177-3AD203B41FA5}">
                      <a16:colId xmlns:a16="http://schemas.microsoft.com/office/drawing/2014/main" val="249589315"/>
                    </a:ext>
                  </a:extLst>
                </a:gridCol>
              </a:tblGrid>
              <a:tr h="6144487"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sz="900" dirty="0">
                          <a:effectLst/>
                        </a:rPr>
                        <a:t>以繽紛彩繪的跑車為主題，讓小朋友駕駛最酷、最炫的跑車，奔馳與追逐。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尖叫指數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⚡⚡⚡☁☁</a:t>
                      </a: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溫馨指數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🌞🌞🌞🌞☁</a:t>
                      </a: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戀愛指數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💗💗💗💗</a:t>
                      </a:r>
                      <a:r>
                        <a:rPr lang="zh-TW" altLang="en-US" sz="900" dirty="0" smtClean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💗ㄏ </a:t>
                      </a:r>
                      <a:endParaRPr lang="zh-TW" altLang="en-US" sz="900" dirty="0">
                        <a:effectLst/>
                      </a:endParaRP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900" dirty="0">
                          <a:effectLst/>
                        </a:rPr>
                        <a:t>單趟約</a:t>
                      </a:r>
                      <a:r>
                        <a:rPr lang="en-US" altLang="zh-TW" sz="900" dirty="0">
                          <a:effectLst/>
                        </a:rPr>
                        <a:t>2-3</a:t>
                      </a:r>
                      <a:r>
                        <a:rPr lang="zh-TW" altLang="en-US" sz="900" dirty="0">
                          <a:effectLst/>
                        </a:rPr>
                        <a:t>分鐘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900" dirty="0">
                          <a:effectLst/>
                        </a:rPr>
                        <a:t>票價</a:t>
                      </a:r>
                      <a:r>
                        <a:rPr lang="en-US" altLang="zh-TW" sz="900" dirty="0">
                          <a:effectLst/>
                        </a:rPr>
                        <a:t>30</a:t>
                      </a:r>
                      <a:r>
                        <a:rPr lang="zh-TW" altLang="en-US" sz="900" dirty="0">
                          <a:effectLst/>
                        </a:rPr>
                        <a:t>元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900" b="1" dirty="0">
                          <a:effectLst/>
                        </a:rPr>
                        <a:t>★免費搭乘：</a:t>
                      </a: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出示身心障礙證明正本之身心障礙者可免費搭乘，若證明背面註記有必要陪伴者優惠措施使用資格，則亦可享陪伴者</a:t>
                      </a:r>
                      <a:r>
                        <a:rPr lang="en-US" altLang="zh-TW" sz="900" dirty="0">
                          <a:effectLst/>
                        </a:rPr>
                        <a:t>1</a:t>
                      </a:r>
                      <a:r>
                        <a:rPr lang="zh-TW" altLang="en-US" sz="900" dirty="0">
                          <a:effectLst/>
                        </a:rPr>
                        <a:t>人免費搭乘。</a:t>
                      </a:r>
                    </a:p>
                    <a:p>
                      <a:pPr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900" b="1" dirty="0">
                          <a:effectLst/>
                        </a:rPr>
                        <a:t>★搭乘限制：</a:t>
                      </a:r>
                      <a:r>
                        <a:rPr lang="zh-TW" altLang="en-US" sz="900" dirty="0">
                          <a:effectLst/>
                        </a:rPr>
                        <a:t/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一、身高未達</a:t>
                      </a:r>
                      <a:r>
                        <a:rPr lang="en-US" altLang="zh-TW" sz="900" dirty="0">
                          <a:effectLst/>
                        </a:rPr>
                        <a:t>110</a:t>
                      </a:r>
                      <a:r>
                        <a:rPr lang="zh-TW" altLang="en-US" sz="900" dirty="0">
                          <a:effectLst/>
                        </a:rPr>
                        <a:t>公分兒童請勿搭乘，身高達</a:t>
                      </a:r>
                      <a:r>
                        <a:rPr lang="en-US" altLang="zh-TW" sz="900" dirty="0">
                          <a:effectLst/>
                        </a:rPr>
                        <a:t>110</a:t>
                      </a:r>
                      <a:r>
                        <a:rPr lang="zh-TW" altLang="en-US" sz="900" dirty="0">
                          <a:effectLst/>
                        </a:rPr>
                        <a:t>公分未滿</a:t>
                      </a:r>
                      <a:r>
                        <a:rPr lang="en-US" altLang="zh-TW" sz="900" dirty="0">
                          <a:effectLst/>
                        </a:rPr>
                        <a:t>130</a:t>
                      </a:r>
                      <a:r>
                        <a:rPr lang="zh-TW" altLang="en-US" sz="900" dirty="0">
                          <a:effectLst/>
                        </a:rPr>
                        <a:t>公分兒童，必須由成人陪同。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二、每一輛車限乘載</a:t>
                      </a:r>
                      <a:r>
                        <a:rPr lang="en-US" altLang="zh-TW" sz="900" dirty="0">
                          <a:effectLst/>
                        </a:rPr>
                        <a:t>2</a:t>
                      </a:r>
                      <a:r>
                        <a:rPr lang="zh-TW" altLang="en-US" sz="900" dirty="0">
                          <a:effectLst/>
                        </a:rPr>
                        <a:t>人。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三、孕婦、飲酒、高血壓、背部疾病</a:t>
                      </a:r>
                      <a:r>
                        <a:rPr lang="en-US" altLang="zh-TW" sz="900" dirty="0">
                          <a:effectLst/>
                        </a:rPr>
                        <a:t>(</a:t>
                      </a:r>
                      <a:r>
                        <a:rPr lang="zh-TW" altLang="en-US" sz="900" dirty="0">
                          <a:effectLst/>
                        </a:rPr>
                        <a:t>如頸部、脊椎受傷等</a:t>
                      </a:r>
                      <a:r>
                        <a:rPr lang="en-US" altLang="zh-TW" sz="900" dirty="0">
                          <a:effectLst/>
                        </a:rPr>
                        <a:t>)</a:t>
                      </a:r>
                      <a:r>
                        <a:rPr lang="zh-TW" altLang="en-US" sz="900" dirty="0">
                          <a:effectLst/>
                        </a:rPr>
                        <a:t>、健康狀況不佳及藥物影響，以及患有心臟血管疾病者，請勿搭乘。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四、身心障礙者，基於安全，必須由成人陪同。</a:t>
                      </a:r>
                      <a:br>
                        <a:rPr lang="zh-TW" altLang="en-US" sz="900" dirty="0">
                          <a:effectLst/>
                        </a:rPr>
                      </a:br>
                      <a:r>
                        <a:rPr lang="zh-TW" altLang="en-US" sz="900" dirty="0">
                          <a:effectLst/>
                        </a:rPr>
                        <a:t>五、無法使用安全裝置固定者，請勿搭乘。</a:t>
                      </a:r>
                    </a:p>
                  </a:txBody>
                  <a:tcPr marL="14080" marR="14080" marT="14080" marB="14080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142697"/>
                  </a:ext>
                </a:extLst>
              </a:tr>
            </a:tbl>
          </a:graphicData>
        </a:graphic>
      </p:graphicFrame>
      <p:pic>
        <p:nvPicPr>
          <p:cNvPr id="2051" name="Picture 3" descr="幸福碰碰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2812256"/>
            <a:ext cx="3992789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49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7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6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91441" y="1410887"/>
            <a:ext cx="12192000" cy="544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85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/>
              <a:t>兒童新樂園簡介</a:t>
            </a:r>
            <a:br>
              <a:rPr lang="zh-TW" altLang="en-US" b="1"/>
            </a:b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6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70</TotalTime>
  <Words>326</Words>
  <Application>Microsoft Office PowerPoint</Application>
  <PresentationFormat>寬螢幕</PresentationFormat>
  <Paragraphs>29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新細明體</vt:lpstr>
      <vt:lpstr>Arial</vt:lpstr>
      <vt:lpstr>Century Gothic</vt:lpstr>
      <vt:lpstr>飛機雲</vt:lpstr>
      <vt:lpstr> 兒童新樂園一日遊</vt:lpstr>
      <vt:lpstr>PowerPoint 簡報</vt:lpstr>
      <vt:lpstr>票價</vt:lpstr>
      <vt:lpstr> </vt:lpstr>
      <vt:lpstr>PowerPoint 簡報</vt:lpstr>
      <vt:lpstr>兒童新樂園微電影 </vt:lpstr>
      <vt:lpstr>PowerPoint 簡報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2021-12-28T02:54:28Z</dcterms:created>
  <dcterms:modified xsi:type="dcterms:W3CDTF">2022-01-11T03:09:22Z</dcterms:modified>
</cp:coreProperties>
</file>