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3D7515-77B2-4EE7-A38E-2D1A24676877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0F7984A-18AB-4A7F-AB9C-ED9FAE8A5423}">
      <dgm:prSet phldrT="[文字]"/>
      <dgm:spPr/>
      <dgm:t>
        <a:bodyPr/>
        <a:lstStyle/>
        <a:p>
          <a:r>
            <a:rPr lang="en-US" altLang="zh-TW" dirty="0" smtClean="0"/>
            <a:t>9.00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EB2B0F48-C9B3-4B21-A86D-982F5430FE6C}" type="parTrans" cxnId="{DC2C7CA0-FE76-4472-98BF-9933E1270899}">
      <dgm:prSet/>
      <dgm:spPr/>
      <dgm:t>
        <a:bodyPr/>
        <a:lstStyle/>
        <a:p>
          <a:endParaRPr lang="zh-TW" altLang="en-US"/>
        </a:p>
      </dgm:t>
    </dgm:pt>
    <dgm:pt modelId="{596AA84F-1B3B-4A5E-B167-C80D2BBFC301}" type="sibTrans" cxnId="{DC2C7CA0-FE76-4472-98BF-9933E1270899}">
      <dgm:prSet/>
      <dgm:spPr/>
      <dgm:t>
        <a:bodyPr/>
        <a:lstStyle/>
        <a:p>
          <a:endParaRPr lang="zh-TW" altLang="en-US"/>
        </a:p>
      </dgm:t>
    </dgm:pt>
    <dgm:pt modelId="{2ADED6FE-B570-4D99-B024-CFC5A6BF1CE8}">
      <dgm:prSet phldrT="[文字]"/>
      <dgm:spPr/>
      <dgm:t>
        <a:bodyPr/>
        <a:lstStyle/>
        <a:p>
          <a:r>
            <a:rPr lang="en-US" altLang="zh-TW" dirty="0" smtClean="0"/>
            <a:t>11.00</a:t>
          </a:r>
          <a:r>
            <a:rPr lang="zh-TW" altLang="en-US" dirty="0" smtClean="0"/>
            <a:t>到達</a:t>
          </a:r>
          <a:endParaRPr lang="zh-TW" altLang="en-US" dirty="0"/>
        </a:p>
      </dgm:t>
    </dgm:pt>
    <dgm:pt modelId="{111A3EAF-BA99-4A26-924E-D67F55EFEA00}" type="parTrans" cxnId="{DA4334C4-C4D2-49AB-90B3-33352C6A6640}">
      <dgm:prSet/>
      <dgm:spPr/>
      <dgm:t>
        <a:bodyPr/>
        <a:lstStyle/>
        <a:p>
          <a:endParaRPr lang="zh-TW" altLang="en-US"/>
        </a:p>
      </dgm:t>
    </dgm:pt>
    <dgm:pt modelId="{D9D49AB4-15E1-4025-979E-721A491A5A53}" type="sibTrans" cxnId="{DA4334C4-C4D2-49AB-90B3-33352C6A6640}">
      <dgm:prSet/>
      <dgm:spPr/>
      <dgm:t>
        <a:bodyPr/>
        <a:lstStyle/>
        <a:p>
          <a:endParaRPr lang="zh-TW" altLang="en-US"/>
        </a:p>
      </dgm:t>
    </dgm:pt>
    <dgm:pt modelId="{92269720-EECB-4BEA-B12B-939C3E29108C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95B69725-611F-4578-89CA-53B97F9AA83E}" type="parTrans" cxnId="{25B2C1D1-DEAC-4E18-A205-2611EAFE22E4}">
      <dgm:prSet/>
      <dgm:spPr/>
      <dgm:t>
        <a:bodyPr/>
        <a:lstStyle/>
        <a:p>
          <a:endParaRPr lang="zh-TW" altLang="en-US"/>
        </a:p>
      </dgm:t>
    </dgm:pt>
    <dgm:pt modelId="{B95402CC-F903-4C27-BC1E-7C57C30D4557}" type="sibTrans" cxnId="{25B2C1D1-DEAC-4E18-A205-2611EAFE22E4}">
      <dgm:prSet/>
      <dgm:spPr/>
      <dgm:t>
        <a:bodyPr/>
        <a:lstStyle/>
        <a:p>
          <a:endParaRPr lang="zh-TW" altLang="en-US"/>
        </a:p>
      </dgm:t>
    </dgm:pt>
    <dgm:pt modelId="{7AA5EF67-9F48-4C61-964F-F8F8FF5AEA87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F5B13D65-3EA9-4D87-8C98-57E9ACDB3A6D}" type="parTrans" cxnId="{295DEEA0-B179-41AC-BCDE-54BDC08C3EF4}">
      <dgm:prSet/>
      <dgm:spPr/>
      <dgm:t>
        <a:bodyPr/>
        <a:lstStyle/>
        <a:p>
          <a:endParaRPr lang="zh-TW" altLang="en-US"/>
        </a:p>
      </dgm:t>
    </dgm:pt>
    <dgm:pt modelId="{6CBC8D87-D038-461F-AA90-4E324E1CCC93}" type="sibTrans" cxnId="{295DEEA0-B179-41AC-BCDE-54BDC08C3EF4}">
      <dgm:prSet/>
      <dgm:spPr/>
      <dgm:t>
        <a:bodyPr/>
        <a:lstStyle/>
        <a:p>
          <a:endParaRPr lang="zh-TW" altLang="en-US"/>
        </a:p>
      </dgm:t>
    </dgm:pt>
    <dgm:pt modelId="{5D505438-17CB-4B0A-BB63-6344E30C1F06}">
      <dgm:prSet phldrT="[文字]"/>
      <dgm:spPr/>
      <dgm:t>
        <a:bodyPr/>
        <a:lstStyle/>
        <a:p>
          <a:r>
            <a:rPr lang="en-US" altLang="zh-TW" dirty="0" smtClean="0"/>
            <a:t>12.00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79C9B53C-C2EB-4319-94B7-F05D0CFB96B8}" type="parTrans" cxnId="{672BC9B4-4467-4520-BCA4-B9BE3880441A}">
      <dgm:prSet/>
      <dgm:spPr/>
      <dgm:t>
        <a:bodyPr/>
        <a:lstStyle/>
        <a:p>
          <a:endParaRPr lang="zh-TW" altLang="en-US"/>
        </a:p>
      </dgm:t>
    </dgm:pt>
    <dgm:pt modelId="{1F4272A2-DD61-4667-96DF-7995C87244AB}" type="sibTrans" cxnId="{672BC9B4-4467-4520-BCA4-B9BE3880441A}">
      <dgm:prSet/>
      <dgm:spPr/>
      <dgm:t>
        <a:bodyPr/>
        <a:lstStyle/>
        <a:p>
          <a:endParaRPr lang="zh-TW" altLang="en-US"/>
        </a:p>
      </dgm:t>
    </dgm:pt>
    <dgm:pt modelId="{DDED6F54-B82A-4374-85B6-27D536A8A761}" type="pres">
      <dgm:prSet presAssocID="{603D7515-77B2-4EE7-A38E-2D1A2467687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0A3C69C-8852-40D8-82EE-410B4E51C651}" type="pres">
      <dgm:prSet presAssocID="{10F7984A-18AB-4A7F-AB9C-ED9FAE8A542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1997DD-49B3-4705-99FC-F0364CDC2BAC}" type="pres">
      <dgm:prSet presAssocID="{596AA84F-1B3B-4A5E-B167-C80D2BBFC301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3E62890D-7E25-4427-9566-B5692960CD4A}" type="pres">
      <dgm:prSet presAssocID="{596AA84F-1B3B-4A5E-B167-C80D2BBFC301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48E75165-8FE7-4DE7-A05F-2F1B0CF8E8A8}" type="pres">
      <dgm:prSet presAssocID="{2ADED6FE-B570-4D99-B024-CFC5A6BF1CE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676F94-1190-4BF6-BA01-2AAFA325E018}" type="pres">
      <dgm:prSet presAssocID="{D9D49AB4-15E1-4025-979E-721A491A5A53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5645A4BD-94E3-4ED7-9429-62FCDDDF2C92}" type="pres">
      <dgm:prSet presAssocID="{D9D49AB4-15E1-4025-979E-721A491A5A53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9114F793-4912-4298-9F86-06E75B239995}" type="pres">
      <dgm:prSet presAssocID="{92269720-EECB-4BEA-B12B-939C3E29108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2029BA-E698-4C98-8044-A6899603D48F}" type="pres">
      <dgm:prSet presAssocID="{B95402CC-F903-4C27-BC1E-7C57C30D4557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6645D7D2-BFCD-4888-BEB9-95E63680DD2C}" type="pres">
      <dgm:prSet presAssocID="{B95402CC-F903-4C27-BC1E-7C57C30D4557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2032408C-3027-48F3-B665-B1777AAC3AD5}" type="pres">
      <dgm:prSet presAssocID="{7AA5EF67-9F48-4C61-964F-F8F8FF5AEA8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C18A80-551A-4AFA-A6E1-F9D9D40304E5}" type="pres">
      <dgm:prSet presAssocID="{6CBC8D87-D038-461F-AA90-4E324E1CCC93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0A80A7BE-0CF9-415D-BC56-D05D54C14EF8}" type="pres">
      <dgm:prSet presAssocID="{6CBC8D87-D038-461F-AA90-4E324E1CCC93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226B3443-B2B1-454D-B2F9-444308E891E0}" type="pres">
      <dgm:prSet presAssocID="{5D505438-17CB-4B0A-BB63-6344E30C1F0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F9D3A7D-E470-468A-A378-35AEDD8A1371}" type="presOf" srcId="{596AA84F-1B3B-4A5E-B167-C80D2BBFC301}" destId="{D81997DD-49B3-4705-99FC-F0364CDC2BAC}" srcOrd="0" destOrd="0" presId="urn:microsoft.com/office/officeart/2005/8/layout/bProcess3"/>
    <dgm:cxn modelId="{6A9CF51D-E99F-4DC8-A1D6-377D1B042ED3}" type="presOf" srcId="{B95402CC-F903-4C27-BC1E-7C57C30D4557}" destId="{1B2029BA-E698-4C98-8044-A6899603D48F}" srcOrd="0" destOrd="0" presId="urn:microsoft.com/office/officeart/2005/8/layout/bProcess3"/>
    <dgm:cxn modelId="{DC2C7CA0-FE76-4472-98BF-9933E1270899}" srcId="{603D7515-77B2-4EE7-A38E-2D1A24676877}" destId="{10F7984A-18AB-4A7F-AB9C-ED9FAE8A5423}" srcOrd="0" destOrd="0" parTransId="{EB2B0F48-C9B3-4B21-A86D-982F5430FE6C}" sibTransId="{596AA84F-1B3B-4A5E-B167-C80D2BBFC301}"/>
    <dgm:cxn modelId="{DA6EB95B-CB9F-475C-A3A0-6EAEB85999BC}" type="presOf" srcId="{D9D49AB4-15E1-4025-979E-721A491A5A53}" destId="{39676F94-1190-4BF6-BA01-2AAFA325E018}" srcOrd="0" destOrd="0" presId="urn:microsoft.com/office/officeart/2005/8/layout/bProcess3"/>
    <dgm:cxn modelId="{4273A8CB-0D7A-43AC-941F-7D3E4728D17C}" type="presOf" srcId="{10F7984A-18AB-4A7F-AB9C-ED9FAE8A5423}" destId="{60A3C69C-8852-40D8-82EE-410B4E51C651}" srcOrd="0" destOrd="0" presId="urn:microsoft.com/office/officeart/2005/8/layout/bProcess3"/>
    <dgm:cxn modelId="{15EFC156-3620-4150-BD40-D9F17A5890C0}" type="presOf" srcId="{6CBC8D87-D038-461F-AA90-4E324E1CCC93}" destId="{0A80A7BE-0CF9-415D-BC56-D05D54C14EF8}" srcOrd="1" destOrd="0" presId="urn:microsoft.com/office/officeart/2005/8/layout/bProcess3"/>
    <dgm:cxn modelId="{080A4C15-361D-4DE5-A453-D17BFD231F68}" type="presOf" srcId="{2ADED6FE-B570-4D99-B024-CFC5A6BF1CE8}" destId="{48E75165-8FE7-4DE7-A05F-2F1B0CF8E8A8}" srcOrd="0" destOrd="0" presId="urn:microsoft.com/office/officeart/2005/8/layout/bProcess3"/>
    <dgm:cxn modelId="{A4396BC8-A3AF-48D0-85C4-547BD809C943}" type="presOf" srcId="{7AA5EF67-9F48-4C61-964F-F8F8FF5AEA87}" destId="{2032408C-3027-48F3-B665-B1777AAC3AD5}" srcOrd="0" destOrd="0" presId="urn:microsoft.com/office/officeart/2005/8/layout/bProcess3"/>
    <dgm:cxn modelId="{B178912B-7930-4FC1-B07A-8E2588D054B8}" type="presOf" srcId="{5D505438-17CB-4B0A-BB63-6344E30C1F06}" destId="{226B3443-B2B1-454D-B2F9-444308E891E0}" srcOrd="0" destOrd="0" presId="urn:microsoft.com/office/officeart/2005/8/layout/bProcess3"/>
    <dgm:cxn modelId="{0A73F0A4-827D-4420-AB7B-45AAED1FC9C1}" type="presOf" srcId="{92269720-EECB-4BEA-B12B-939C3E29108C}" destId="{9114F793-4912-4298-9F86-06E75B239995}" srcOrd="0" destOrd="0" presId="urn:microsoft.com/office/officeart/2005/8/layout/bProcess3"/>
    <dgm:cxn modelId="{20E8E18F-6784-4050-A85A-8C38B2FAEBE4}" type="presOf" srcId="{B95402CC-F903-4C27-BC1E-7C57C30D4557}" destId="{6645D7D2-BFCD-4888-BEB9-95E63680DD2C}" srcOrd="1" destOrd="0" presId="urn:microsoft.com/office/officeart/2005/8/layout/bProcess3"/>
    <dgm:cxn modelId="{55B688CB-AC88-4119-8018-C0215DFE96D0}" type="presOf" srcId="{596AA84F-1B3B-4A5E-B167-C80D2BBFC301}" destId="{3E62890D-7E25-4427-9566-B5692960CD4A}" srcOrd="1" destOrd="0" presId="urn:microsoft.com/office/officeart/2005/8/layout/bProcess3"/>
    <dgm:cxn modelId="{25B2C1D1-DEAC-4E18-A205-2611EAFE22E4}" srcId="{603D7515-77B2-4EE7-A38E-2D1A24676877}" destId="{92269720-EECB-4BEA-B12B-939C3E29108C}" srcOrd="2" destOrd="0" parTransId="{95B69725-611F-4578-89CA-53B97F9AA83E}" sibTransId="{B95402CC-F903-4C27-BC1E-7C57C30D4557}"/>
    <dgm:cxn modelId="{6AF11379-B750-4C94-880D-D9801CE78405}" type="presOf" srcId="{6CBC8D87-D038-461F-AA90-4E324E1CCC93}" destId="{1AC18A80-551A-4AFA-A6E1-F9D9D40304E5}" srcOrd="0" destOrd="0" presId="urn:microsoft.com/office/officeart/2005/8/layout/bProcess3"/>
    <dgm:cxn modelId="{672BC9B4-4467-4520-BCA4-B9BE3880441A}" srcId="{603D7515-77B2-4EE7-A38E-2D1A24676877}" destId="{5D505438-17CB-4B0A-BB63-6344E30C1F06}" srcOrd="4" destOrd="0" parTransId="{79C9B53C-C2EB-4319-94B7-F05D0CFB96B8}" sibTransId="{1F4272A2-DD61-4667-96DF-7995C87244AB}"/>
    <dgm:cxn modelId="{295DEEA0-B179-41AC-BCDE-54BDC08C3EF4}" srcId="{603D7515-77B2-4EE7-A38E-2D1A24676877}" destId="{7AA5EF67-9F48-4C61-964F-F8F8FF5AEA87}" srcOrd="3" destOrd="0" parTransId="{F5B13D65-3EA9-4D87-8C98-57E9ACDB3A6D}" sibTransId="{6CBC8D87-D038-461F-AA90-4E324E1CCC93}"/>
    <dgm:cxn modelId="{CEFF8B4D-B594-41AB-9B10-AA7FC0DB6809}" type="presOf" srcId="{D9D49AB4-15E1-4025-979E-721A491A5A53}" destId="{5645A4BD-94E3-4ED7-9429-62FCDDDF2C92}" srcOrd="1" destOrd="0" presId="urn:microsoft.com/office/officeart/2005/8/layout/bProcess3"/>
    <dgm:cxn modelId="{DA4334C4-C4D2-49AB-90B3-33352C6A6640}" srcId="{603D7515-77B2-4EE7-A38E-2D1A24676877}" destId="{2ADED6FE-B570-4D99-B024-CFC5A6BF1CE8}" srcOrd="1" destOrd="0" parTransId="{111A3EAF-BA99-4A26-924E-D67F55EFEA00}" sibTransId="{D9D49AB4-15E1-4025-979E-721A491A5A53}"/>
    <dgm:cxn modelId="{9A1ABAA2-EA76-4DCC-A60D-F07BCBFD8981}" type="presOf" srcId="{603D7515-77B2-4EE7-A38E-2D1A24676877}" destId="{DDED6F54-B82A-4374-85B6-27D536A8A761}" srcOrd="0" destOrd="0" presId="urn:microsoft.com/office/officeart/2005/8/layout/bProcess3"/>
    <dgm:cxn modelId="{55B4A63C-3B15-4F7B-AA12-9ADFA7473BDE}" type="presParOf" srcId="{DDED6F54-B82A-4374-85B6-27D536A8A761}" destId="{60A3C69C-8852-40D8-82EE-410B4E51C651}" srcOrd="0" destOrd="0" presId="urn:microsoft.com/office/officeart/2005/8/layout/bProcess3"/>
    <dgm:cxn modelId="{52B03CAA-4848-456A-8B90-A7B06DDED01D}" type="presParOf" srcId="{DDED6F54-B82A-4374-85B6-27D536A8A761}" destId="{D81997DD-49B3-4705-99FC-F0364CDC2BAC}" srcOrd="1" destOrd="0" presId="urn:microsoft.com/office/officeart/2005/8/layout/bProcess3"/>
    <dgm:cxn modelId="{FD0A1942-9430-463C-88D7-35B2E04970E9}" type="presParOf" srcId="{D81997DD-49B3-4705-99FC-F0364CDC2BAC}" destId="{3E62890D-7E25-4427-9566-B5692960CD4A}" srcOrd="0" destOrd="0" presId="urn:microsoft.com/office/officeart/2005/8/layout/bProcess3"/>
    <dgm:cxn modelId="{1158F0CE-E4D1-4F1D-9111-AE7C1A48F0F1}" type="presParOf" srcId="{DDED6F54-B82A-4374-85B6-27D536A8A761}" destId="{48E75165-8FE7-4DE7-A05F-2F1B0CF8E8A8}" srcOrd="2" destOrd="0" presId="urn:microsoft.com/office/officeart/2005/8/layout/bProcess3"/>
    <dgm:cxn modelId="{A3B8BF59-CD29-405C-B813-AA16C88D580E}" type="presParOf" srcId="{DDED6F54-B82A-4374-85B6-27D536A8A761}" destId="{39676F94-1190-4BF6-BA01-2AAFA325E018}" srcOrd="3" destOrd="0" presId="urn:microsoft.com/office/officeart/2005/8/layout/bProcess3"/>
    <dgm:cxn modelId="{854DC1E1-3644-418C-9BBE-EF8575365122}" type="presParOf" srcId="{39676F94-1190-4BF6-BA01-2AAFA325E018}" destId="{5645A4BD-94E3-4ED7-9429-62FCDDDF2C92}" srcOrd="0" destOrd="0" presId="urn:microsoft.com/office/officeart/2005/8/layout/bProcess3"/>
    <dgm:cxn modelId="{93D3FA77-FFDE-445D-8508-9BD2E3258616}" type="presParOf" srcId="{DDED6F54-B82A-4374-85B6-27D536A8A761}" destId="{9114F793-4912-4298-9F86-06E75B239995}" srcOrd="4" destOrd="0" presId="urn:microsoft.com/office/officeart/2005/8/layout/bProcess3"/>
    <dgm:cxn modelId="{03181A47-ACA4-4C81-A2D5-C90F29F6DF0B}" type="presParOf" srcId="{DDED6F54-B82A-4374-85B6-27D536A8A761}" destId="{1B2029BA-E698-4C98-8044-A6899603D48F}" srcOrd="5" destOrd="0" presId="urn:microsoft.com/office/officeart/2005/8/layout/bProcess3"/>
    <dgm:cxn modelId="{A637C2D5-4DDD-4892-8F8D-4F581A6C41CD}" type="presParOf" srcId="{1B2029BA-E698-4C98-8044-A6899603D48F}" destId="{6645D7D2-BFCD-4888-BEB9-95E63680DD2C}" srcOrd="0" destOrd="0" presId="urn:microsoft.com/office/officeart/2005/8/layout/bProcess3"/>
    <dgm:cxn modelId="{816A1C32-F7F2-4E5A-921A-631A36BA122F}" type="presParOf" srcId="{DDED6F54-B82A-4374-85B6-27D536A8A761}" destId="{2032408C-3027-48F3-B665-B1777AAC3AD5}" srcOrd="6" destOrd="0" presId="urn:microsoft.com/office/officeart/2005/8/layout/bProcess3"/>
    <dgm:cxn modelId="{E84E8C82-5275-4AD8-906C-229DD24F6E68}" type="presParOf" srcId="{DDED6F54-B82A-4374-85B6-27D536A8A761}" destId="{1AC18A80-551A-4AFA-A6E1-F9D9D40304E5}" srcOrd="7" destOrd="0" presId="urn:microsoft.com/office/officeart/2005/8/layout/bProcess3"/>
    <dgm:cxn modelId="{974D8EE9-B0DB-4670-84BE-CACA9E3C9B1F}" type="presParOf" srcId="{1AC18A80-551A-4AFA-A6E1-F9D9D40304E5}" destId="{0A80A7BE-0CF9-415D-BC56-D05D54C14EF8}" srcOrd="0" destOrd="0" presId="urn:microsoft.com/office/officeart/2005/8/layout/bProcess3"/>
    <dgm:cxn modelId="{83F0F8E3-3067-4467-A663-2AC27EC7EB21}" type="presParOf" srcId="{DDED6F54-B82A-4374-85B6-27D536A8A761}" destId="{226B3443-B2B1-454D-B2F9-444308E891E0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92B320-00ED-45D9-BB0D-29C705C3AEA2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8FBC878-28A8-4942-922A-CF4640A78EAE}" type="pres">
      <dgm:prSet presAssocID="{6792B320-00ED-45D9-BB0D-29C705C3AEA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1CDD079-88AF-436C-9014-6DAFECBF3836}" type="presOf" srcId="{6792B320-00ED-45D9-BB0D-29C705C3AEA2}" destId="{D8FBC878-28A8-4942-922A-CF4640A78EAE}" srcOrd="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1997DD-49B3-4705-99FC-F0364CDC2BAC}">
      <dsp:nvSpPr>
        <dsp:cNvPr id="0" name=""/>
        <dsp:cNvSpPr/>
      </dsp:nvSpPr>
      <dsp:spPr>
        <a:xfrm>
          <a:off x="3104512" y="841143"/>
          <a:ext cx="647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726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411198" y="883473"/>
        <a:ext cx="33893" cy="6778"/>
      </dsp:txXfrm>
    </dsp:sp>
    <dsp:sp modelId="{60A3C69C-8852-40D8-82EE-410B4E51C651}">
      <dsp:nvSpPr>
        <dsp:cNvPr id="0" name=""/>
        <dsp:cNvSpPr/>
      </dsp:nvSpPr>
      <dsp:spPr>
        <a:xfrm>
          <a:off x="159068" y="2689"/>
          <a:ext cx="2947243" cy="1768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9.00</a:t>
          </a:r>
          <a:r>
            <a:rPr lang="zh-TW" altLang="en-US" sz="4200" kern="1200" dirty="0" smtClean="0"/>
            <a:t>起床</a:t>
          </a:r>
          <a:endParaRPr lang="zh-TW" altLang="en-US" sz="4200" kern="1200" dirty="0"/>
        </a:p>
      </dsp:txBody>
      <dsp:txXfrm>
        <a:off x="159068" y="2689"/>
        <a:ext cx="2947243" cy="1768346"/>
      </dsp:txXfrm>
    </dsp:sp>
    <dsp:sp modelId="{39676F94-1190-4BF6-BA01-2AAFA325E018}">
      <dsp:nvSpPr>
        <dsp:cNvPr id="0" name=""/>
        <dsp:cNvSpPr/>
      </dsp:nvSpPr>
      <dsp:spPr>
        <a:xfrm>
          <a:off x="6729621" y="841143"/>
          <a:ext cx="647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726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36308" y="883473"/>
        <a:ext cx="33893" cy="6778"/>
      </dsp:txXfrm>
    </dsp:sp>
    <dsp:sp modelId="{48E75165-8FE7-4DE7-A05F-2F1B0CF8E8A8}">
      <dsp:nvSpPr>
        <dsp:cNvPr id="0" name=""/>
        <dsp:cNvSpPr/>
      </dsp:nvSpPr>
      <dsp:spPr>
        <a:xfrm>
          <a:off x="3784178" y="2689"/>
          <a:ext cx="2947243" cy="1768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11.00</a:t>
          </a:r>
          <a:r>
            <a:rPr lang="zh-TW" altLang="en-US" sz="4200" kern="1200" dirty="0" smtClean="0"/>
            <a:t>到達</a:t>
          </a:r>
          <a:endParaRPr lang="zh-TW" altLang="en-US" sz="4200" kern="1200" dirty="0"/>
        </a:p>
      </dsp:txBody>
      <dsp:txXfrm>
        <a:off x="3784178" y="2689"/>
        <a:ext cx="2947243" cy="1768346"/>
      </dsp:txXfrm>
    </dsp:sp>
    <dsp:sp modelId="{1B2029BA-E698-4C98-8044-A6899603D48F}">
      <dsp:nvSpPr>
        <dsp:cNvPr id="0" name=""/>
        <dsp:cNvSpPr/>
      </dsp:nvSpPr>
      <dsp:spPr>
        <a:xfrm>
          <a:off x="1632690" y="1769236"/>
          <a:ext cx="7250218" cy="647265"/>
        </a:xfrm>
        <a:custGeom>
          <a:avLst/>
          <a:gdLst/>
          <a:ahLst/>
          <a:cxnLst/>
          <a:rect l="0" t="0" r="0" b="0"/>
          <a:pathLst>
            <a:path>
              <a:moveTo>
                <a:pt x="7250218" y="0"/>
              </a:moveTo>
              <a:lnTo>
                <a:pt x="7250218" y="340732"/>
              </a:lnTo>
              <a:lnTo>
                <a:pt x="0" y="340732"/>
              </a:lnTo>
              <a:lnTo>
                <a:pt x="0" y="647265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75754" y="2089479"/>
        <a:ext cx="364091" cy="6778"/>
      </dsp:txXfrm>
    </dsp:sp>
    <dsp:sp modelId="{9114F793-4912-4298-9F86-06E75B239995}">
      <dsp:nvSpPr>
        <dsp:cNvPr id="0" name=""/>
        <dsp:cNvSpPr/>
      </dsp:nvSpPr>
      <dsp:spPr>
        <a:xfrm>
          <a:off x="7409287" y="2689"/>
          <a:ext cx="2947243" cy="1768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摩天輪</a:t>
          </a:r>
          <a:endParaRPr lang="zh-TW" altLang="en-US" sz="4200" kern="1200" dirty="0"/>
        </a:p>
      </dsp:txBody>
      <dsp:txXfrm>
        <a:off x="7409287" y="2689"/>
        <a:ext cx="2947243" cy="1768346"/>
      </dsp:txXfrm>
    </dsp:sp>
    <dsp:sp modelId="{1AC18A80-551A-4AFA-A6E1-F9D9D40304E5}">
      <dsp:nvSpPr>
        <dsp:cNvPr id="0" name=""/>
        <dsp:cNvSpPr/>
      </dsp:nvSpPr>
      <dsp:spPr>
        <a:xfrm>
          <a:off x="3104512" y="3287354"/>
          <a:ext cx="6472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7265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411198" y="3329685"/>
        <a:ext cx="33893" cy="6778"/>
      </dsp:txXfrm>
    </dsp:sp>
    <dsp:sp modelId="{2032408C-3027-48F3-B665-B1777AAC3AD5}">
      <dsp:nvSpPr>
        <dsp:cNvPr id="0" name=""/>
        <dsp:cNvSpPr/>
      </dsp:nvSpPr>
      <dsp:spPr>
        <a:xfrm>
          <a:off x="159068" y="2448901"/>
          <a:ext cx="2947243" cy="1768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200" kern="1200" dirty="0" smtClean="0"/>
            <a:t>咖啡杯</a:t>
          </a:r>
          <a:endParaRPr lang="zh-TW" altLang="en-US" sz="4200" kern="1200" dirty="0"/>
        </a:p>
      </dsp:txBody>
      <dsp:txXfrm>
        <a:off x="159068" y="2448901"/>
        <a:ext cx="2947243" cy="1768346"/>
      </dsp:txXfrm>
    </dsp:sp>
    <dsp:sp modelId="{226B3443-B2B1-454D-B2F9-444308E891E0}">
      <dsp:nvSpPr>
        <dsp:cNvPr id="0" name=""/>
        <dsp:cNvSpPr/>
      </dsp:nvSpPr>
      <dsp:spPr>
        <a:xfrm>
          <a:off x="3784178" y="2448901"/>
          <a:ext cx="2947243" cy="1768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704" tIns="298704" rIns="298704" bIns="298704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12.00</a:t>
          </a:r>
          <a:r>
            <a:rPr lang="zh-TW" altLang="en-US" sz="4200" kern="1200" dirty="0" smtClean="0"/>
            <a:t>回家</a:t>
          </a:r>
          <a:endParaRPr lang="zh-TW" altLang="en-US" sz="4200" kern="1200" dirty="0"/>
        </a:p>
      </dsp:txBody>
      <dsp:txXfrm>
        <a:off x="3784178" y="2448901"/>
        <a:ext cx="2947243" cy="17683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32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712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91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39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605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513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92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08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42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83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554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B7A8A-809C-42F8-AA6E-7DC0B7595AF3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BE02-2F8C-45E3-9404-A0A0DF0313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336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8oEWu1F9SJ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3999" y="235132"/>
            <a:ext cx="10010503" cy="1463039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6876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1822523193"/>
              </p:ext>
            </p:extLst>
          </p:nvPr>
        </p:nvGraphicFramePr>
        <p:xfrm>
          <a:off x="838200" y="365125"/>
          <a:ext cx="10515600" cy="4219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561623"/>
              </p:ext>
            </p:extLst>
          </p:nvPr>
        </p:nvGraphicFramePr>
        <p:xfrm>
          <a:off x="838200" y="169816"/>
          <a:ext cx="45719" cy="7694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273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654812"/>
              </p:ext>
            </p:extLst>
          </p:nvPr>
        </p:nvGraphicFramePr>
        <p:xfrm>
          <a:off x="470261" y="2116182"/>
          <a:ext cx="11721738" cy="3925843"/>
        </p:xfrm>
        <a:graphic>
          <a:graphicData uri="http://schemas.openxmlformats.org/drawingml/2006/table">
            <a:tbl>
              <a:tblPr/>
              <a:tblGrid>
                <a:gridCol w="1674534">
                  <a:extLst>
                    <a:ext uri="{9D8B030D-6E8A-4147-A177-3AD203B41FA5}">
                      <a16:colId xmlns:a16="http://schemas.microsoft.com/office/drawing/2014/main" val="699315134"/>
                    </a:ext>
                  </a:extLst>
                </a:gridCol>
                <a:gridCol w="1674534">
                  <a:extLst>
                    <a:ext uri="{9D8B030D-6E8A-4147-A177-3AD203B41FA5}">
                      <a16:colId xmlns:a16="http://schemas.microsoft.com/office/drawing/2014/main" val="620157815"/>
                    </a:ext>
                  </a:extLst>
                </a:gridCol>
                <a:gridCol w="1674534">
                  <a:extLst>
                    <a:ext uri="{9D8B030D-6E8A-4147-A177-3AD203B41FA5}">
                      <a16:colId xmlns:a16="http://schemas.microsoft.com/office/drawing/2014/main" val="1971861548"/>
                    </a:ext>
                  </a:extLst>
                </a:gridCol>
                <a:gridCol w="1674534">
                  <a:extLst>
                    <a:ext uri="{9D8B030D-6E8A-4147-A177-3AD203B41FA5}">
                      <a16:colId xmlns:a16="http://schemas.microsoft.com/office/drawing/2014/main" val="538571761"/>
                    </a:ext>
                  </a:extLst>
                </a:gridCol>
                <a:gridCol w="1674534">
                  <a:extLst>
                    <a:ext uri="{9D8B030D-6E8A-4147-A177-3AD203B41FA5}">
                      <a16:colId xmlns:a16="http://schemas.microsoft.com/office/drawing/2014/main" val="344377619"/>
                    </a:ext>
                  </a:extLst>
                </a:gridCol>
                <a:gridCol w="1674534">
                  <a:extLst>
                    <a:ext uri="{9D8B030D-6E8A-4147-A177-3AD203B41FA5}">
                      <a16:colId xmlns:a16="http://schemas.microsoft.com/office/drawing/2014/main" val="4027209952"/>
                    </a:ext>
                  </a:extLst>
                </a:gridCol>
                <a:gridCol w="1674534">
                  <a:extLst>
                    <a:ext uri="{9D8B030D-6E8A-4147-A177-3AD203B41FA5}">
                      <a16:colId xmlns:a16="http://schemas.microsoft.com/office/drawing/2014/main" val="1603842303"/>
                    </a:ext>
                  </a:extLst>
                </a:gridCol>
              </a:tblGrid>
              <a:tr h="108634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640171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264114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976993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915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13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87389" cy="4351338"/>
          </a:xfrm>
        </p:spPr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961" y="0"/>
            <a:ext cx="679704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302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235" y="0"/>
            <a:ext cx="6409765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1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0" y="1690688"/>
            <a:ext cx="12191999" cy="4351338"/>
          </a:xfrm>
        </p:spPr>
        <p:txBody>
          <a:bodyPr/>
          <a:lstStyle/>
          <a:p>
            <a:r>
              <a:rPr lang="zh-TW" altLang="en-US" dirty="0"/>
              <a:t>兒童</a:t>
            </a:r>
            <a:r>
              <a:rPr lang="zh-TW" altLang="en-US" dirty="0" smtClean="0"/>
              <a:t>新樂</a:t>
            </a:r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382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5" name="8oEWu1F9SJk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25634" y="1690688"/>
            <a:ext cx="6544492" cy="410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70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/>
              <a:t>兒童新樂園</a:t>
            </a:r>
            <a:r>
              <a:rPr lang="zh-TW" altLang="en-US" b="1" dirty="0" smtClean="0"/>
              <a:t>簡</a:t>
            </a:r>
            <a:r>
              <a:rPr lang="zh-TW" altLang="en-US" b="1" dirty="0"/>
              <a:t>介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5" name="KTDxrilKr3s"/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39143" y="1978071"/>
            <a:ext cx="6139543" cy="487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68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163</Words>
  <Application>Microsoft Office PowerPoint</Application>
  <PresentationFormat>寬螢幕</PresentationFormat>
  <Paragraphs>31</Paragraphs>
  <Slides>8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票價</vt:lpstr>
      <vt:lpstr>摩天輪</vt:lpstr>
      <vt:lpstr>尋寶船</vt:lpstr>
      <vt:lpstr>資料來源</vt:lpstr>
      <vt:lpstr>兒童新樂園簡介-精華篇 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11</cp:revision>
  <dcterms:created xsi:type="dcterms:W3CDTF">2021-12-28T02:53:50Z</dcterms:created>
  <dcterms:modified xsi:type="dcterms:W3CDTF">2022-01-11T03:09:27Z</dcterms:modified>
</cp:coreProperties>
</file>