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765D68-D78B-420A-912F-27C6B995425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E3B9C79-9AE5-412C-98A2-7EC4A5882639}">
      <dgm:prSet phldrT="[文字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altLang="zh-TW" dirty="0" smtClean="0"/>
            <a:t>8</a:t>
          </a:r>
          <a:r>
            <a:rPr lang="zh-TW" altLang="en-US" dirty="0" smtClean="0"/>
            <a:t>點起床</a:t>
          </a:r>
          <a:endParaRPr lang="zh-TW" altLang="en-US" dirty="0"/>
        </a:p>
      </dgm:t>
    </dgm:pt>
    <dgm:pt modelId="{7016BA91-5032-413D-970F-EBE7B8EEFB10}" type="parTrans" cxnId="{AAB1FAD2-276D-4AED-A0F3-4F01FC16F15C}">
      <dgm:prSet/>
      <dgm:spPr/>
      <dgm:t>
        <a:bodyPr/>
        <a:lstStyle/>
        <a:p>
          <a:endParaRPr lang="zh-TW" altLang="en-US"/>
        </a:p>
      </dgm:t>
    </dgm:pt>
    <dgm:pt modelId="{8BDBCAFF-C1B5-48AC-AE81-63DA49A6844C}" type="sibTrans" cxnId="{AAB1FAD2-276D-4AED-A0F3-4F01FC16F15C}">
      <dgm:prSet/>
      <dgm:spPr/>
      <dgm:t>
        <a:bodyPr/>
        <a:lstStyle/>
        <a:p>
          <a:endParaRPr lang="zh-TW" altLang="en-US"/>
        </a:p>
      </dgm:t>
    </dgm:pt>
    <dgm:pt modelId="{7536B0D6-3288-46C4-BE30-0E6F731CF0AC}">
      <dgm:prSet phldrT="[文字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2E324ADA-65EA-4AD7-A306-7402238F9779}" type="parTrans" cxnId="{97BC7FE7-A051-4DCF-9A98-93CEA36F6131}">
      <dgm:prSet/>
      <dgm:spPr/>
      <dgm:t>
        <a:bodyPr/>
        <a:lstStyle/>
        <a:p>
          <a:endParaRPr lang="zh-TW" altLang="en-US"/>
        </a:p>
      </dgm:t>
    </dgm:pt>
    <dgm:pt modelId="{D34A3E87-92F6-47B7-A4D5-2E1F7284442B}" type="sibTrans" cxnId="{97BC7FE7-A051-4DCF-9A98-93CEA36F6131}">
      <dgm:prSet/>
      <dgm:spPr/>
      <dgm:t>
        <a:bodyPr/>
        <a:lstStyle/>
        <a:p>
          <a:endParaRPr lang="zh-TW" altLang="en-US"/>
        </a:p>
      </dgm:t>
    </dgm:pt>
    <dgm:pt modelId="{32671618-A024-4D93-B0CA-FCFB78325E9A}">
      <dgm:prSet phldrT="[文字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尋寶船	</a:t>
          </a:r>
          <a:endParaRPr lang="zh-TW" altLang="en-US" dirty="0"/>
        </a:p>
      </dgm:t>
    </dgm:pt>
    <dgm:pt modelId="{CB7BC64F-401A-4EA3-B02D-6F32B26B3A9B}" type="parTrans" cxnId="{72BA544F-7057-4AA9-8F37-18C1BD23F3A9}">
      <dgm:prSet/>
      <dgm:spPr/>
      <dgm:t>
        <a:bodyPr/>
        <a:lstStyle/>
        <a:p>
          <a:endParaRPr lang="zh-TW" altLang="en-US"/>
        </a:p>
      </dgm:t>
    </dgm:pt>
    <dgm:pt modelId="{E291B461-847D-4600-A55F-15ADA4E183CB}" type="sibTrans" cxnId="{72BA544F-7057-4AA9-8F37-18C1BD23F3A9}">
      <dgm:prSet/>
      <dgm:spPr/>
      <dgm:t>
        <a:bodyPr/>
        <a:lstStyle/>
        <a:p>
          <a:endParaRPr lang="zh-TW" altLang="en-US"/>
        </a:p>
      </dgm:t>
    </dgm:pt>
    <dgm:pt modelId="{996D40AE-C82C-4A42-BFAF-1AA0DEE4405B}">
      <dgm:prSet phldrT="[文字]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altLang="zh-TW" dirty="0" smtClean="0"/>
            <a:t>5</a:t>
          </a:r>
          <a:r>
            <a:rPr lang="zh-TW" altLang="en-US" dirty="0" smtClean="0"/>
            <a:t>點回家</a:t>
          </a:r>
          <a:endParaRPr lang="zh-TW" altLang="en-US" dirty="0"/>
        </a:p>
      </dgm:t>
    </dgm:pt>
    <dgm:pt modelId="{EB144EEC-4E18-41D9-AD47-4157A99A7354}" type="parTrans" cxnId="{594CAD87-A948-4D01-8419-305F86226851}">
      <dgm:prSet/>
      <dgm:spPr/>
      <dgm:t>
        <a:bodyPr/>
        <a:lstStyle/>
        <a:p>
          <a:endParaRPr lang="zh-TW" altLang="en-US"/>
        </a:p>
      </dgm:t>
    </dgm:pt>
    <dgm:pt modelId="{5734D68D-14BD-440E-AB85-3AFD4CD049C7}" type="sibTrans" cxnId="{594CAD87-A948-4D01-8419-305F86226851}">
      <dgm:prSet/>
      <dgm:spPr/>
      <dgm:t>
        <a:bodyPr/>
        <a:lstStyle/>
        <a:p>
          <a:endParaRPr lang="zh-TW" altLang="en-US"/>
        </a:p>
      </dgm:t>
    </dgm:pt>
    <dgm:pt modelId="{783134A6-AA20-4D0B-AB4C-672D2F3E2687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altLang="zh-TW" dirty="0" smtClean="0"/>
            <a:t>9</a:t>
          </a:r>
          <a:r>
            <a:rPr lang="zh-TW" altLang="en-US" dirty="0" smtClean="0"/>
            <a:t>點到兒童新樂園</a:t>
          </a:r>
          <a:endParaRPr lang="zh-TW" altLang="en-US" dirty="0"/>
        </a:p>
      </dgm:t>
    </dgm:pt>
    <dgm:pt modelId="{6DEAAD0B-9D44-4FC8-851F-D84B84DC5D0A}" type="parTrans" cxnId="{DE098953-226D-4240-8F2F-99DC249CD483}">
      <dgm:prSet/>
      <dgm:spPr/>
      <dgm:t>
        <a:bodyPr/>
        <a:lstStyle/>
        <a:p>
          <a:endParaRPr lang="zh-TW" altLang="en-US"/>
        </a:p>
      </dgm:t>
    </dgm:pt>
    <dgm:pt modelId="{60B01A76-6A38-474F-8808-1E6E3358AB77}" type="sibTrans" cxnId="{DE098953-226D-4240-8F2F-99DC249CD483}">
      <dgm:prSet/>
      <dgm:spPr/>
      <dgm:t>
        <a:bodyPr/>
        <a:lstStyle/>
        <a:p>
          <a:endParaRPr lang="zh-TW" altLang="en-US"/>
        </a:p>
      </dgm:t>
    </dgm:pt>
    <dgm:pt modelId="{0B4090AF-3ABC-476A-940C-DA369DFE560F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宇宙迴旋	</a:t>
          </a:r>
          <a:endParaRPr lang="zh-TW" altLang="en-US" dirty="0"/>
        </a:p>
      </dgm:t>
    </dgm:pt>
    <dgm:pt modelId="{87721831-7B53-4298-B5BD-7D20F5099CFF}" type="parTrans" cxnId="{BB308D30-9CBE-4137-8863-EE20D446340C}">
      <dgm:prSet/>
      <dgm:spPr/>
      <dgm:t>
        <a:bodyPr/>
        <a:lstStyle/>
        <a:p>
          <a:endParaRPr lang="zh-TW" altLang="en-US"/>
        </a:p>
      </dgm:t>
    </dgm:pt>
    <dgm:pt modelId="{8E4BB6CC-162E-4063-AFDE-D9DCB835CC06}" type="sibTrans" cxnId="{BB308D30-9CBE-4137-8863-EE20D446340C}">
      <dgm:prSet/>
      <dgm:spPr/>
      <dgm:t>
        <a:bodyPr/>
        <a:lstStyle/>
        <a:p>
          <a:endParaRPr lang="zh-TW" altLang="en-US"/>
        </a:p>
      </dgm:t>
    </dgm:pt>
    <dgm:pt modelId="{DA5843C4-CFA9-4B3D-BDBD-F55D95D1799E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魔法星際飛車	</a:t>
          </a:r>
          <a:endParaRPr lang="zh-TW" altLang="en-US" dirty="0"/>
        </a:p>
      </dgm:t>
    </dgm:pt>
    <dgm:pt modelId="{8B646A2A-973D-47B1-9370-5C993D29E682}" type="parTrans" cxnId="{FFE97912-C771-4841-BF96-3C8AD97AFB3A}">
      <dgm:prSet/>
      <dgm:spPr/>
      <dgm:t>
        <a:bodyPr/>
        <a:lstStyle/>
        <a:p>
          <a:endParaRPr lang="zh-TW" altLang="en-US"/>
        </a:p>
      </dgm:t>
    </dgm:pt>
    <dgm:pt modelId="{EAA7D058-C6F7-4D0D-AFE0-1E71FE675A1B}" type="sibTrans" cxnId="{FFE97912-C771-4841-BF96-3C8AD97AFB3A}">
      <dgm:prSet/>
      <dgm:spPr/>
      <dgm:t>
        <a:bodyPr/>
        <a:lstStyle/>
        <a:p>
          <a:endParaRPr lang="zh-TW" altLang="en-US"/>
        </a:p>
      </dgm:t>
    </dgm:pt>
    <dgm:pt modelId="{CCAFE90F-4762-4515-A6E6-52D89C974F4E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altLang="zh-TW" dirty="0" smtClean="0"/>
            <a:t>12</a:t>
          </a:r>
          <a:r>
            <a:rPr lang="zh-TW" altLang="en-US" dirty="0" smtClean="0"/>
            <a:t>點假奔</a:t>
          </a:r>
          <a:endParaRPr lang="zh-TW" altLang="en-US" dirty="0"/>
        </a:p>
      </dgm:t>
    </dgm:pt>
    <dgm:pt modelId="{EEF24729-C1B0-48EB-A659-28F32F2E1217}" type="parTrans" cxnId="{9BB5DCD9-0738-48E8-9BBC-BC89CED91881}">
      <dgm:prSet/>
      <dgm:spPr/>
      <dgm:t>
        <a:bodyPr/>
        <a:lstStyle/>
        <a:p>
          <a:endParaRPr lang="zh-TW" altLang="en-US"/>
        </a:p>
      </dgm:t>
    </dgm:pt>
    <dgm:pt modelId="{AA105330-6962-4793-8ABB-0BC24CF30B92}" type="sibTrans" cxnId="{9BB5DCD9-0738-48E8-9BBC-BC89CED91881}">
      <dgm:prSet/>
      <dgm:spPr/>
      <dgm:t>
        <a:bodyPr/>
        <a:lstStyle/>
        <a:p>
          <a:endParaRPr lang="zh-TW" altLang="en-US"/>
        </a:p>
      </dgm:t>
    </dgm:pt>
    <dgm:pt modelId="{D88EB3EE-2214-48EB-BB2E-302E055E5C78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52ABF2FD-BFC4-47FD-AB7F-125A386F2CC5}" type="parTrans" cxnId="{EBFB2931-6A25-4604-AC07-26F2036A49C0}">
      <dgm:prSet/>
      <dgm:spPr/>
      <dgm:t>
        <a:bodyPr/>
        <a:lstStyle/>
        <a:p>
          <a:endParaRPr lang="zh-TW" altLang="en-US"/>
        </a:p>
      </dgm:t>
    </dgm:pt>
    <dgm:pt modelId="{879D8331-2981-4109-8F85-9BE0BE64D071}" type="sibTrans" cxnId="{EBFB2931-6A25-4604-AC07-26F2036A49C0}">
      <dgm:prSet/>
      <dgm:spPr/>
      <dgm:t>
        <a:bodyPr/>
        <a:lstStyle/>
        <a:p>
          <a:endParaRPr lang="zh-TW" altLang="en-US"/>
        </a:p>
      </dgm:t>
    </dgm:pt>
    <dgm:pt modelId="{62D6B0AF-02F6-4DE1-B3E4-F0985881FD73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巡弋飛椅	</a:t>
          </a:r>
          <a:endParaRPr lang="zh-TW" altLang="en-US" dirty="0"/>
        </a:p>
      </dgm:t>
    </dgm:pt>
    <dgm:pt modelId="{D0C00A10-5564-44D0-A3D2-DF09BE44BDE5}" type="parTrans" cxnId="{CC9A77A9-CB69-46AF-946C-03FA707E40D6}">
      <dgm:prSet/>
      <dgm:spPr/>
      <dgm:t>
        <a:bodyPr/>
        <a:lstStyle/>
        <a:p>
          <a:endParaRPr lang="zh-TW" altLang="en-US"/>
        </a:p>
      </dgm:t>
    </dgm:pt>
    <dgm:pt modelId="{25E0D860-7654-431F-9DC1-A53B8F511C09}" type="sibTrans" cxnId="{CC9A77A9-CB69-46AF-946C-03FA707E40D6}">
      <dgm:prSet/>
      <dgm:spPr/>
      <dgm:t>
        <a:bodyPr/>
        <a:lstStyle/>
        <a:p>
          <a:endParaRPr lang="zh-TW" altLang="en-US"/>
        </a:p>
      </dgm:t>
    </dgm:pt>
    <dgm:pt modelId="{78C0D7FF-577F-4CB5-8DD5-CD33DB267784}">
      <dgm:prSet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zh-TW" altLang="en-US" dirty="0" smtClean="0"/>
            <a:t>摩天輪	</a:t>
          </a:r>
          <a:endParaRPr lang="zh-TW" altLang="en-US" dirty="0"/>
        </a:p>
      </dgm:t>
    </dgm:pt>
    <dgm:pt modelId="{737489D4-4DB2-45AD-9392-35639FBCAE3B}" type="parTrans" cxnId="{3AFC5E21-246D-42FB-802D-37C76AC12096}">
      <dgm:prSet/>
      <dgm:spPr/>
      <dgm:t>
        <a:bodyPr/>
        <a:lstStyle/>
        <a:p>
          <a:endParaRPr lang="zh-TW" altLang="en-US"/>
        </a:p>
      </dgm:t>
    </dgm:pt>
    <dgm:pt modelId="{EB6534E0-2990-4D7B-A063-07CE18F3E6B1}" type="sibTrans" cxnId="{3AFC5E21-246D-42FB-802D-37C76AC12096}">
      <dgm:prSet/>
      <dgm:spPr/>
      <dgm:t>
        <a:bodyPr/>
        <a:lstStyle/>
        <a:p>
          <a:endParaRPr lang="zh-TW" altLang="en-US"/>
        </a:p>
      </dgm:t>
    </dgm:pt>
    <dgm:pt modelId="{9ADCC911-9CAD-4808-9A33-9D60869F69BE}" type="pres">
      <dgm:prSet presAssocID="{19765D68-D78B-420A-912F-27C6B995425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8D616846-B1F2-47C7-B02C-A4B1983159FB}" type="pres">
      <dgm:prSet presAssocID="{6E3B9C79-9AE5-412C-98A2-7EC4A5882639}" presName="compNode" presStyleCnt="0"/>
      <dgm:spPr/>
    </dgm:pt>
    <dgm:pt modelId="{0B47E375-9891-4303-B17D-A79908008408}" type="pres">
      <dgm:prSet presAssocID="{6E3B9C79-9AE5-412C-98A2-7EC4A5882639}" presName="dummyConnPt" presStyleCnt="0"/>
      <dgm:spPr/>
    </dgm:pt>
    <dgm:pt modelId="{6821B6C1-DDE5-4149-818E-FE2E0641ABE2}" type="pres">
      <dgm:prSet presAssocID="{6E3B9C79-9AE5-412C-98A2-7EC4A5882639}" presName="node" presStyleLbl="node1" presStyleIdx="0" presStyleCnt="11" custLinFactNeighborX="-35977" custLinFactNeighborY="-285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220737-3B71-4692-8666-2783742846BE}" type="pres">
      <dgm:prSet presAssocID="{8BDBCAFF-C1B5-48AC-AE81-63DA49A6844C}" presName="sibTrans" presStyleLbl="bgSibTrans2D1" presStyleIdx="0" presStyleCnt="10" custLinFactNeighborX="1287" custLinFactNeighborY="-95178"/>
      <dgm:spPr/>
      <dgm:t>
        <a:bodyPr/>
        <a:lstStyle/>
        <a:p>
          <a:endParaRPr lang="zh-TW" altLang="en-US"/>
        </a:p>
      </dgm:t>
    </dgm:pt>
    <dgm:pt modelId="{6D84E203-FD42-4A34-8CC2-0179D0825800}" type="pres">
      <dgm:prSet presAssocID="{783134A6-AA20-4D0B-AB4C-672D2F3E2687}" presName="compNode" presStyleCnt="0"/>
      <dgm:spPr/>
    </dgm:pt>
    <dgm:pt modelId="{08282F51-C4D5-4F4E-A7D8-642F1B8B5188}" type="pres">
      <dgm:prSet presAssocID="{783134A6-AA20-4D0B-AB4C-672D2F3E2687}" presName="dummyConnPt" presStyleCnt="0"/>
      <dgm:spPr/>
    </dgm:pt>
    <dgm:pt modelId="{B9818429-80C7-4869-A32D-0A40104A8ECE}" type="pres">
      <dgm:prSet presAssocID="{783134A6-AA20-4D0B-AB4C-672D2F3E2687}" presName="node" presStyleLbl="node1" presStyleIdx="1" presStyleCnt="11" custLinFactX="-18210" custLinFactNeighborX="-100000" custLinFactNeighborY="57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733D19-E4A1-4D8F-B5A2-F9EDB82F29CB}" type="pres">
      <dgm:prSet presAssocID="{60B01A76-6A38-474F-8808-1E6E3358AB77}" presName="sibTrans" presStyleLbl="bgSibTrans2D1" presStyleIdx="1" presStyleCnt="10"/>
      <dgm:spPr/>
      <dgm:t>
        <a:bodyPr/>
        <a:lstStyle/>
        <a:p>
          <a:endParaRPr lang="zh-TW" altLang="en-US"/>
        </a:p>
      </dgm:t>
    </dgm:pt>
    <dgm:pt modelId="{0AD1FB05-447E-4B0E-AFF0-583E924AAF9B}" type="pres">
      <dgm:prSet presAssocID="{7536B0D6-3288-46C4-BE30-0E6F731CF0AC}" presName="compNode" presStyleCnt="0"/>
      <dgm:spPr/>
    </dgm:pt>
    <dgm:pt modelId="{C9BD9A21-6630-495C-A99B-31A8904A69B1}" type="pres">
      <dgm:prSet presAssocID="{7536B0D6-3288-46C4-BE30-0E6F731CF0AC}" presName="dummyConnPt" presStyleCnt="0"/>
      <dgm:spPr/>
    </dgm:pt>
    <dgm:pt modelId="{A9877756-5BDA-4791-BAB3-6274E58C3C42}" type="pres">
      <dgm:prSet presAssocID="{7536B0D6-3288-46C4-BE30-0E6F731CF0AC}" presName="node" presStyleLbl="node1" presStyleIdx="2" presStyleCnt="11" custLinFactNeighborX="23986" custLinFactNeighborY="-7709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D30DBF-CA4B-4CF0-A6D1-0B2D249B3B2A}" type="pres">
      <dgm:prSet presAssocID="{D34A3E87-92F6-47B7-A4D5-2E1F7284442B}" presName="sibTrans" presStyleLbl="bgSibTrans2D1" presStyleIdx="2" presStyleCnt="10"/>
      <dgm:spPr/>
      <dgm:t>
        <a:bodyPr/>
        <a:lstStyle/>
        <a:p>
          <a:endParaRPr lang="zh-TW" altLang="en-US"/>
        </a:p>
      </dgm:t>
    </dgm:pt>
    <dgm:pt modelId="{9A812629-BEA1-45DE-8DD4-2EC4DE1AE5D4}" type="pres">
      <dgm:prSet presAssocID="{0B4090AF-3ABC-476A-940C-DA369DFE560F}" presName="compNode" presStyleCnt="0"/>
      <dgm:spPr/>
    </dgm:pt>
    <dgm:pt modelId="{E64FA380-F234-4699-B7E8-08C085F79547}" type="pres">
      <dgm:prSet presAssocID="{0B4090AF-3ABC-476A-940C-DA369DFE560F}" presName="dummyConnPt" presStyleCnt="0"/>
      <dgm:spPr/>
    </dgm:pt>
    <dgm:pt modelId="{D04E5902-9BEE-42BE-81BF-0D7DFD456D8F}" type="pres">
      <dgm:prSet presAssocID="{0B4090AF-3ABC-476A-940C-DA369DFE560F}" presName="node" presStyleLbl="node1" presStyleIdx="3" presStyleCnt="11" custLinFactX="-19067" custLinFactNeighborX="-100000" custLinFactNeighborY="-2284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E5E041-4165-4B05-ACBD-A778C52B7ACA}" type="pres">
      <dgm:prSet presAssocID="{8E4BB6CC-162E-4063-AFDE-D9DCB835CC06}" presName="sibTrans" presStyleLbl="bgSibTrans2D1" presStyleIdx="3" presStyleCnt="10"/>
      <dgm:spPr/>
      <dgm:t>
        <a:bodyPr/>
        <a:lstStyle/>
        <a:p>
          <a:endParaRPr lang="zh-TW" altLang="en-US"/>
        </a:p>
      </dgm:t>
    </dgm:pt>
    <dgm:pt modelId="{AC3FE946-48C9-4018-AE07-A44CD6DB2D16}" type="pres">
      <dgm:prSet presAssocID="{32671618-A024-4D93-B0CA-FCFB78325E9A}" presName="compNode" presStyleCnt="0"/>
      <dgm:spPr/>
    </dgm:pt>
    <dgm:pt modelId="{2F35E443-8246-4176-B2A2-2F104472DACA}" type="pres">
      <dgm:prSet presAssocID="{32671618-A024-4D93-B0CA-FCFB78325E9A}" presName="dummyConnPt" presStyleCnt="0"/>
      <dgm:spPr/>
    </dgm:pt>
    <dgm:pt modelId="{46B6E267-2761-4490-8CEB-FCC137E640E9}" type="pres">
      <dgm:prSet presAssocID="{32671618-A024-4D93-B0CA-FCFB78325E9A}" presName="node" presStyleLbl="node1" presStyleIdx="4" presStyleCnt="11" custLinFactNeighborX="-9962" custLinFactNeighborY="-285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169616-5750-41E8-B262-A5A276B698AF}" type="pres">
      <dgm:prSet presAssocID="{E291B461-847D-4600-A55F-15ADA4E183CB}" presName="sibTrans" presStyleLbl="bgSibTrans2D1" presStyleIdx="4" presStyleCnt="10"/>
      <dgm:spPr/>
      <dgm:t>
        <a:bodyPr/>
        <a:lstStyle/>
        <a:p>
          <a:endParaRPr lang="zh-TW" altLang="en-US"/>
        </a:p>
      </dgm:t>
    </dgm:pt>
    <dgm:pt modelId="{08BF957E-178A-4CD5-810C-1162B99A46B7}" type="pres">
      <dgm:prSet presAssocID="{DA5843C4-CFA9-4B3D-BDBD-F55D95D1799E}" presName="compNode" presStyleCnt="0"/>
      <dgm:spPr/>
    </dgm:pt>
    <dgm:pt modelId="{0917ABD6-8A2E-4891-B9CF-DCE333ACE7EC}" type="pres">
      <dgm:prSet presAssocID="{DA5843C4-CFA9-4B3D-BDBD-F55D95D1799E}" presName="dummyConnPt" presStyleCnt="0"/>
      <dgm:spPr/>
    </dgm:pt>
    <dgm:pt modelId="{430E27B0-E138-4565-A99D-AF572A56CABF}" type="pres">
      <dgm:prSet presAssocID="{DA5843C4-CFA9-4B3D-BDBD-F55D95D1799E}" presName="node" presStyleLbl="node1" presStyleIdx="5" presStyleCnt="11" custLinFactNeighborX="50000" custLinFactNeighborY="-428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532BF2-281C-4E8B-A023-DCA2A5C3A928}" type="pres">
      <dgm:prSet presAssocID="{EAA7D058-C6F7-4D0D-AFE0-1E71FE675A1B}" presName="sibTrans" presStyleLbl="bgSibTrans2D1" presStyleIdx="5" presStyleCnt="10"/>
      <dgm:spPr/>
      <dgm:t>
        <a:bodyPr/>
        <a:lstStyle/>
        <a:p>
          <a:endParaRPr lang="zh-TW" altLang="en-US"/>
        </a:p>
      </dgm:t>
    </dgm:pt>
    <dgm:pt modelId="{8692F153-B237-4D91-A557-58CF35B8EC74}" type="pres">
      <dgm:prSet presAssocID="{CCAFE90F-4762-4515-A6E6-52D89C974F4E}" presName="compNode" presStyleCnt="0"/>
      <dgm:spPr/>
    </dgm:pt>
    <dgm:pt modelId="{9DB53DAE-59D4-4D63-BD9F-0F257F9516AE}" type="pres">
      <dgm:prSet presAssocID="{CCAFE90F-4762-4515-A6E6-52D89C974F4E}" presName="dummyConnPt" presStyleCnt="0"/>
      <dgm:spPr/>
    </dgm:pt>
    <dgm:pt modelId="{E0C9DE18-38FE-48BA-B248-56814C61CD8F}" type="pres">
      <dgm:prSet presAssocID="{CCAFE90F-4762-4515-A6E6-52D89C974F4E}" presName="node" presStyleLbl="node1" presStyleIdx="6" presStyleCnt="11" custLinFactNeighborX="1713" custLinFactNeighborY="856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02A77C-DD8B-4B45-A201-0A1D26734AEA}" type="pres">
      <dgm:prSet presAssocID="{AA105330-6962-4793-8ABB-0BC24CF30B92}" presName="sibTrans" presStyleLbl="bgSibTrans2D1" presStyleIdx="6" presStyleCnt="10"/>
      <dgm:spPr/>
      <dgm:t>
        <a:bodyPr/>
        <a:lstStyle/>
        <a:p>
          <a:endParaRPr lang="zh-TW" altLang="en-US"/>
        </a:p>
      </dgm:t>
    </dgm:pt>
    <dgm:pt modelId="{7F921B10-CE1F-4532-8207-DD72615E4B8A}" type="pres">
      <dgm:prSet presAssocID="{D88EB3EE-2214-48EB-BB2E-302E055E5C78}" presName="compNode" presStyleCnt="0"/>
      <dgm:spPr/>
    </dgm:pt>
    <dgm:pt modelId="{F03D3AB8-F91A-47A0-BE03-580642A5DFE0}" type="pres">
      <dgm:prSet presAssocID="{D88EB3EE-2214-48EB-BB2E-302E055E5C78}" presName="dummyConnPt" presStyleCnt="0"/>
      <dgm:spPr/>
    </dgm:pt>
    <dgm:pt modelId="{81E965FD-2E3A-4F13-AD86-8604260C6F5D}" type="pres">
      <dgm:prSet presAssocID="{D88EB3EE-2214-48EB-BB2E-302E055E5C78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73B038-7462-463D-AD19-B8B8FB0B749B}" type="pres">
      <dgm:prSet presAssocID="{879D8331-2981-4109-8F85-9BE0BE64D071}" presName="sibTrans" presStyleLbl="bgSibTrans2D1" presStyleIdx="7" presStyleCnt="10"/>
      <dgm:spPr/>
      <dgm:t>
        <a:bodyPr/>
        <a:lstStyle/>
        <a:p>
          <a:endParaRPr lang="zh-TW" altLang="en-US"/>
        </a:p>
      </dgm:t>
    </dgm:pt>
    <dgm:pt modelId="{FCEFAFDA-2F1E-4A45-A243-1210FB1DDB67}" type="pres">
      <dgm:prSet presAssocID="{62D6B0AF-02F6-4DE1-B3E4-F0985881FD73}" presName="compNode" presStyleCnt="0"/>
      <dgm:spPr/>
    </dgm:pt>
    <dgm:pt modelId="{D91328A7-9F82-44F2-83B6-F0E2712FB915}" type="pres">
      <dgm:prSet presAssocID="{62D6B0AF-02F6-4DE1-B3E4-F0985881FD73}" presName="dummyConnPt" presStyleCnt="0"/>
      <dgm:spPr/>
    </dgm:pt>
    <dgm:pt modelId="{3ED88308-AE58-4C6C-B2A4-594DD0506A31}" type="pres">
      <dgm:prSet presAssocID="{62D6B0AF-02F6-4DE1-B3E4-F0985881FD73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21E4A0-5EB7-463B-92A4-AC6D2BB042C0}" type="pres">
      <dgm:prSet presAssocID="{25E0D860-7654-431F-9DC1-A53B8F511C09}" presName="sibTrans" presStyleLbl="bgSibTrans2D1" presStyleIdx="8" presStyleCnt="10"/>
      <dgm:spPr/>
      <dgm:t>
        <a:bodyPr/>
        <a:lstStyle/>
        <a:p>
          <a:endParaRPr lang="zh-TW" altLang="en-US"/>
        </a:p>
      </dgm:t>
    </dgm:pt>
    <dgm:pt modelId="{8C33F3B0-5C1E-4614-8E1E-24748B51CF9C}" type="pres">
      <dgm:prSet presAssocID="{78C0D7FF-577F-4CB5-8DD5-CD33DB267784}" presName="compNode" presStyleCnt="0"/>
      <dgm:spPr/>
    </dgm:pt>
    <dgm:pt modelId="{F68C4DB8-778B-4AF8-A3FF-400D40EBA334}" type="pres">
      <dgm:prSet presAssocID="{78C0D7FF-577F-4CB5-8DD5-CD33DB267784}" presName="dummyConnPt" presStyleCnt="0"/>
      <dgm:spPr/>
    </dgm:pt>
    <dgm:pt modelId="{63567DCA-4C39-42A7-BEF1-511A5053B54E}" type="pres">
      <dgm:prSet presAssocID="{78C0D7FF-577F-4CB5-8DD5-CD33DB267784}" presName="node" presStyleLbl="node1" presStyleIdx="9" presStyleCnt="11" custLinFactX="6218" custLinFactNeighborX="100000" custLinFactNeighborY="-171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5D0CE1-F028-4FA2-AE02-E907ADCE340F}" type="pres">
      <dgm:prSet presAssocID="{EB6534E0-2990-4D7B-A063-07CE18F3E6B1}" presName="sibTrans" presStyleLbl="bgSibTrans2D1" presStyleIdx="9" presStyleCnt="10"/>
      <dgm:spPr/>
      <dgm:t>
        <a:bodyPr/>
        <a:lstStyle/>
        <a:p>
          <a:endParaRPr lang="zh-TW" altLang="en-US"/>
        </a:p>
      </dgm:t>
    </dgm:pt>
    <dgm:pt modelId="{61B5F9B0-773D-4FFB-8719-FEFD77574C2E}" type="pres">
      <dgm:prSet presAssocID="{996D40AE-C82C-4A42-BFAF-1AA0DEE4405B}" presName="compNode" presStyleCnt="0"/>
      <dgm:spPr/>
    </dgm:pt>
    <dgm:pt modelId="{2EB70755-1333-4505-876D-8D264489AA28}" type="pres">
      <dgm:prSet presAssocID="{996D40AE-C82C-4A42-BFAF-1AA0DEE4405B}" presName="dummyConnPt" presStyleCnt="0"/>
      <dgm:spPr/>
    </dgm:pt>
    <dgm:pt modelId="{AB5F97A6-1875-4B83-866B-BBFED70B969B}" type="pres">
      <dgm:prSet presAssocID="{996D40AE-C82C-4A42-BFAF-1AA0DEE4405B}" presName="node" presStyleLbl="node1" presStyleIdx="10" presStyleCnt="11" custLinFactX="49048" custLinFactNeighborX="100000" custLinFactNeighborY="428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C9A77A9-CB69-46AF-946C-03FA707E40D6}" srcId="{19765D68-D78B-420A-912F-27C6B9954252}" destId="{62D6B0AF-02F6-4DE1-B3E4-F0985881FD73}" srcOrd="8" destOrd="0" parTransId="{D0C00A10-5564-44D0-A3D2-DF09BE44BDE5}" sibTransId="{25E0D860-7654-431F-9DC1-A53B8F511C09}"/>
    <dgm:cxn modelId="{DE098953-226D-4240-8F2F-99DC249CD483}" srcId="{19765D68-D78B-420A-912F-27C6B9954252}" destId="{783134A6-AA20-4D0B-AB4C-672D2F3E2687}" srcOrd="1" destOrd="0" parTransId="{6DEAAD0B-9D44-4FC8-851F-D84B84DC5D0A}" sibTransId="{60B01A76-6A38-474F-8808-1E6E3358AB77}"/>
    <dgm:cxn modelId="{58A8AEFE-FEB3-4C5D-B227-BEB62486BC66}" type="presOf" srcId="{996D40AE-C82C-4A42-BFAF-1AA0DEE4405B}" destId="{AB5F97A6-1875-4B83-866B-BBFED70B969B}" srcOrd="0" destOrd="0" presId="urn:microsoft.com/office/officeart/2005/8/layout/bProcess4"/>
    <dgm:cxn modelId="{1AB8F5F2-657C-4B66-9C8C-9EF70B54E123}" type="presOf" srcId="{879D8331-2981-4109-8F85-9BE0BE64D071}" destId="{1873B038-7462-463D-AD19-B8B8FB0B749B}" srcOrd="0" destOrd="0" presId="urn:microsoft.com/office/officeart/2005/8/layout/bProcess4"/>
    <dgm:cxn modelId="{4D5C4F0E-45A1-4A12-9B4B-DC5539DD87D4}" type="presOf" srcId="{78C0D7FF-577F-4CB5-8DD5-CD33DB267784}" destId="{63567DCA-4C39-42A7-BEF1-511A5053B54E}" srcOrd="0" destOrd="0" presId="urn:microsoft.com/office/officeart/2005/8/layout/bProcess4"/>
    <dgm:cxn modelId="{78CB428E-0D58-4F69-A931-7326A129673E}" type="presOf" srcId="{EB6534E0-2990-4D7B-A063-07CE18F3E6B1}" destId="{695D0CE1-F028-4FA2-AE02-E907ADCE340F}" srcOrd="0" destOrd="0" presId="urn:microsoft.com/office/officeart/2005/8/layout/bProcess4"/>
    <dgm:cxn modelId="{FFE97912-C771-4841-BF96-3C8AD97AFB3A}" srcId="{19765D68-D78B-420A-912F-27C6B9954252}" destId="{DA5843C4-CFA9-4B3D-BDBD-F55D95D1799E}" srcOrd="5" destOrd="0" parTransId="{8B646A2A-973D-47B1-9370-5C993D29E682}" sibTransId="{EAA7D058-C6F7-4D0D-AFE0-1E71FE675A1B}"/>
    <dgm:cxn modelId="{8495C611-6A8C-4C2A-A1A2-8956479E5BAB}" type="presOf" srcId="{19765D68-D78B-420A-912F-27C6B9954252}" destId="{9ADCC911-9CAD-4808-9A33-9D60869F69BE}" srcOrd="0" destOrd="0" presId="urn:microsoft.com/office/officeart/2005/8/layout/bProcess4"/>
    <dgm:cxn modelId="{38C66AB6-9069-46A6-93F6-100B487379E8}" type="presOf" srcId="{783134A6-AA20-4D0B-AB4C-672D2F3E2687}" destId="{B9818429-80C7-4869-A32D-0A40104A8ECE}" srcOrd="0" destOrd="0" presId="urn:microsoft.com/office/officeart/2005/8/layout/bProcess4"/>
    <dgm:cxn modelId="{A3D77F91-8FC7-43A3-B9E1-5B5C08C7B157}" type="presOf" srcId="{25E0D860-7654-431F-9DC1-A53B8F511C09}" destId="{B921E4A0-5EB7-463B-92A4-AC6D2BB042C0}" srcOrd="0" destOrd="0" presId="urn:microsoft.com/office/officeart/2005/8/layout/bProcess4"/>
    <dgm:cxn modelId="{9BB5DCD9-0738-48E8-9BBC-BC89CED91881}" srcId="{19765D68-D78B-420A-912F-27C6B9954252}" destId="{CCAFE90F-4762-4515-A6E6-52D89C974F4E}" srcOrd="6" destOrd="0" parTransId="{EEF24729-C1B0-48EB-A659-28F32F2E1217}" sibTransId="{AA105330-6962-4793-8ABB-0BC24CF30B92}"/>
    <dgm:cxn modelId="{E7DB465C-4C50-4217-BFF3-EF96D7A02897}" type="presOf" srcId="{E291B461-847D-4600-A55F-15ADA4E183CB}" destId="{03169616-5750-41E8-B262-A5A276B698AF}" srcOrd="0" destOrd="0" presId="urn:microsoft.com/office/officeart/2005/8/layout/bProcess4"/>
    <dgm:cxn modelId="{72BA544F-7057-4AA9-8F37-18C1BD23F3A9}" srcId="{19765D68-D78B-420A-912F-27C6B9954252}" destId="{32671618-A024-4D93-B0CA-FCFB78325E9A}" srcOrd="4" destOrd="0" parTransId="{CB7BC64F-401A-4EA3-B02D-6F32B26B3A9B}" sibTransId="{E291B461-847D-4600-A55F-15ADA4E183CB}"/>
    <dgm:cxn modelId="{E304A8E0-0CAB-49D4-A053-50D40849BE45}" type="presOf" srcId="{D88EB3EE-2214-48EB-BB2E-302E055E5C78}" destId="{81E965FD-2E3A-4F13-AD86-8604260C6F5D}" srcOrd="0" destOrd="0" presId="urn:microsoft.com/office/officeart/2005/8/layout/bProcess4"/>
    <dgm:cxn modelId="{8E9CFC5B-5352-44F6-83E6-C35327A43591}" type="presOf" srcId="{32671618-A024-4D93-B0CA-FCFB78325E9A}" destId="{46B6E267-2761-4490-8CEB-FCC137E640E9}" srcOrd="0" destOrd="0" presId="urn:microsoft.com/office/officeart/2005/8/layout/bProcess4"/>
    <dgm:cxn modelId="{4B12B5B7-65AF-438A-BD88-6073DF6F6946}" type="presOf" srcId="{62D6B0AF-02F6-4DE1-B3E4-F0985881FD73}" destId="{3ED88308-AE58-4C6C-B2A4-594DD0506A31}" srcOrd="0" destOrd="0" presId="urn:microsoft.com/office/officeart/2005/8/layout/bProcess4"/>
    <dgm:cxn modelId="{CF0F099D-ABCF-4305-9C27-9C96F444F96F}" type="presOf" srcId="{8BDBCAFF-C1B5-48AC-AE81-63DA49A6844C}" destId="{15220737-3B71-4692-8666-2783742846BE}" srcOrd="0" destOrd="0" presId="urn:microsoft.com/office/officeart/2005/8/layout/bProcess4"/>
    <dgm:cxn modelId="{AAB1FAD2-276D-4AED-A0F3-4F01FC16F15C}" srcId="{19765D68-D78B-420A-912F-27C6B9954252}" destId="{6E3B9C79-9AE5-412C-98A2-7EC4A5882639}" srcOrd="0" destOrd="0" parTransId="{7016BA91-5032-413D-970F-EBE7B8EEFB10}" sibTransId="{8BDBCAFF-C1B5-48AC-AE81-63DA49A6844C}"/>
    <dgm:cxn modelId="{1E7F6C14-016F-4144-99D7-8491FEF3C8C1}" type="presOf" srcId="{AA105330-6962-4793-8ABB-0BC24CF30B92}" destId="{7F02A77C-DD8B-4B45-A201-0A1D26734AEA}" srcOrd="0" destOrd="0" presId="urn:microsoft.com/office/officeart/2005/8/layout/bProcess4"/>
    <dgm:cxn modelId="{43A33996-CAD4-4F8D-AA5F-7937B3D8C20E}" type="presOf" srcId="{6E3B9C79-9AE5-412C-98A2-7EC4A5882639}" destId="{6821B6C1-DDE5-4149-818E-FE2E0641ABE2}" srcOrd="0" destOrd="0" presId="urn:microsoft.com/office/officeart/2005/8/layout/bProcess4"/>
    <dgm:cxn modelId="{B073466C-8616-4124-A21C-4481BBFEE37F}" type="presOf" srcId="{EAA7D058-C6F7-4D0D-AFE0-1E71FE675A1B}" destId="{DC532BF2-281C-4E8B-A023-DCA2A5C3A928}" srcOrd="0" destOrd="0" presId="urn:microsoft.com/office/officeart/2005/8/layout/bProcess4"/>
    <dgm:cxn modelId="{BB308D30-9CBE-4137-8863-EE20D446340C}" srcId="{19765D68-D78B-420A-912F-27C6B9954252}" destId="{0B4090AF-3ABC-476A-940C-DA369DFE560F}" srcOrd="3" destOrd="0" parTransId="{87721831-7B53-4298-B5BD-7D20F5099CFF}" sibTransId="{8E4BB6CC-162E-4063-AFDE-D9DCB835CC06}"/>
    <dgm:cxn modelId="{6BB2EC61-6204-4407-A436-AB0366D716A0}" type="presOf" srcId="{D34A3E87-92F6-47B7-A4D5-2E1F7284442B}" destId="{A5D30DBF-CA4B-4CF0-A6D1-0B2D249B3B2A}" srcOrd="0" destOrd="0" presId="urn:microsoft.com/office/officeart/2005/8/layout/bProcess4"/>
    <dgm:cxn modelId="{9116081C-57A8-4508-BA0F-CC19078BA3B0}" type="presOf" srcId="{60B01A76-6A38-474F-8808-1E6E3358AB77}" destId="{82733D19-E4A1-4D8F-B5A2-F9EDB82F29CB}" srcOrd="0" destOrd="0" presId="urn:microsoft.com/office/officeart/2005/8/layout/bProcess4"/>
    <dgm:cxn modelId="{352B27F4-B24E-42B6-80FD-4BC52E0C7D78}" type="presOf" srcId="{0B4090AF-3ABC-476A-940C-DA369DFE560F}" destId="{D04E5902-9BEE-42BE-81BF-0D7DFD456D8F}" srcOrd="0" destOrd="0" presId="urn:microsoft.com/office/officeart/2005/8/layout/bProcess4"/>
    <dgm:cxn modelId="{3AFC5E21-246D-42FB-802D-37C76AC12096}" srcId="{19765D68-D78B-420A-912F-27C6B9954252}" destId="{78C0D7FF-577F-4CB5-8DD5-CD33DB267784}" srcOrd="9" destOrd="0" parTransId="{737489D4-4DB2-45AD-9392-35639FBCAE3B}" sibTransId="{EB6534E0-2990-4D7B-A063-07CE18F3E6B1}"/>
    <dgm:cxn modelId="{97BC7FE7-A051-4DCF-9A98-93CEA36F6131}" srcId="{19765D68-D78B-420A-912F-27C6B9954252}" destId="{7536B0D6-3288-46C4-BE30-0E6F731CF0AC}" srcOrd="2" destOrd="0" parTransId="{2E324ADA-65EA-4AD7-A306-7402238F9779}" sibTransId="{D34A3E87-92F6-47B7-A4D5-2E1F7284442B}"/>
    <dgm:cxn modelId="{E2EB9FD7-5766-45B2-9B9D-69AC6E6C53C0}" type="presOf" srcId="{7536B0D6-3288-46C4-BE30-0E6F731CF0AC}" destId="{A9877756-5BDA-4791-BAB3-6274E58C3C42}" srcOrd="0" destOrd="0" presId="urn:microsoft.com/office/officeart/2005/8/layout/bProcess4"/>
    <dgm:cxn modelId="{9C961987-F38D-4990-8540-067DB71EBD91}" type="presOf" srcId="{CCAFE90F-4762-4515-A6E6-52D89C974F4E}" destId="{E0C9DE18-38FE-48BA-B248-56814C61CD8F}" srcOrd="0" destOrd="0" presId="urn:microsoft.com/office/officeart/2005/8/layout/bProcess4"/>
    <dgm:cxn modelId="{525EE290-0445-4EDD-8CBA-FE8D78BD73DD}" type="presOf" srcId="{8E4BB6CC-162E-4063-AFDE-D9DCB835CC06}" destId="{E8E5E041-4165-4B05-ACBD-A778C52B7ACA}" srcOrd="0" destOrd="0" presId="urn:microsoft.com/office/officeart/2005/8/layout/bProcess4"/>
    <dgm:cxn modelId="{EBFB2931-6A25-4604-AC07-26F2036A49C0}" srcId="{19765D68-D78B-420A-912F-27C6B9954252}" destId="{D88EB3EE-2214-48EB-BB2E-302E055E5C78}" srcOrd="7" destOrd="0" parTransId="{52ABF2FD-BFC4-47FD-AB7F-125A386F2CC5}" sibTransId="{879D8331-2981-4109-8F85-9BE0BE64D071}"/>
    <dgm:cxn modelId="{69389398-6535-4C40-B204-9AC341FDEFF8}" type="presOf" srcId="{DA5843C4-CFA9-4B3D-BDBD-F55D95D1799E}" destId="{430E27B0-E138-4565-A99D-AF572A56CABF}" srcOrd="0" destOrd="0" presId="urn:microsoft.com/office/officeart/2005/8/layout/bProcess4"/>
    <dgm:cxn modelId="{594CAD87-A948-4D01-8419-305F86226851}" srcId="{19765D68-D78B-420A-912F-27C6B9954252}" destId="{996D40AE-C82C-4A42-BFAF-1AA0DEE4405B}" srcOrd="10" destOrd="0" parTransId="{EB144EEC-4E18-41D9-AD47-4157A99A7354}" sibTransId="{5734D68D-14BD-440E-AB85-3AFD4CD049C7}"/>
    <dgm:cxn modelId="{D3AB6E16-6821-4FA5-BF69-7ED559D4A87A}" type="presParOf" srcId="{9ADCC911-9CAD-4808-9A33-9D60869F69BE}" destId="{8D616846-B1F2-47C7-B02C-A4B1983159FB}" srcOrd="0" destOrd="0" presId="urn:microsoft.com/office/officeart/2005/8/layout/bProcess4"/>
    <dgm:cxn modelId="{F22E02B2-E31F-4ADC-91EB-0C5F9112108E}" type="presParOf" srcId="{8D616846-B1F2-47C7-B02C-A4B1983159FB}" destId="{0B47E375-9891-4303-B17D-A79908008408}" srcOrd="0" destOrd="0" presId="urn:microsoft.com/office/officeart/2005/8/layout/bProcess4"/>
    <dgm:cxn modelId="{8BC39794-740F-464F-B7A6-2F13623208F7}" type="presParOf" srcId="{8D616846-B1F2-47C7-B02C-A4B1983159FB}" destId="{6821B6C1-DDE5-4149-818E-FE2E0641ABE2}" srcOrd="1" destOrd="0" presId="urn:microsoft.com/office/officeart/2005/8/layout/bProcess4"/>
    <dgm:cxn modelId="{E45955CF-9CC9-4F60-94AF-D750493792F9}" type="presParOf" srcId="{9ADCC911-9CAD-4808-9A33-9D60869F69BE}" destId="{15220737-3B71-4692-8666-2783742846BE}" srcOrd="1" destOrd="0" presId="urn:microsoft.com/office/officeart/2005/8/layout/bProcess4"/>
    <dgm:cxn modelId="{540B9A32-860D-488D-A80D-FD3E7FEC942C}" type="presParOf" srcId="{9ADCC911-9CAD-4808-9A33-9D60869F69BE}" destId="{6D84E203-FD42-4A34-8CC2-0179D0825800}" srcOrd="2" destOrd="0" presId="urn:microsoft.com/office/officeart/2005/8/layout/bProcess4"/>
    <dgm:cxn modelId="{18E5B677-D6C6-4E25-BD29-7D2C0DBCF303}" type="presParOf" srcId="{6D84E203-FD42-4A34-8CC2-0179D0825800}" destId="{08282F51-C4D5-4F4E-A7D8-642F1B8B5188}" srcOrd="0" destOrd="0" presId="urn:microsoft.com/office/officeart/2005/8/layout/bProcess4"/>
    <dgm:cxn modelId="{996F2DA2-4FBE-4E9C-A5D4-3370B966E36D}" type="presParOf" srcId="{6D84E203-FD42-4A34-8CC2-0179D0825800}" destId="{B9818429-80C7-4869-A32D-0A40104A8ECE}" srcOrd="1" destOrd="0" presId="urn:microsoft.com/office/officeart/2005/8/layout/bProcess4"/>
    <dgm:cxn modelId="{49EAD02E-F15B-4C96-AB26-6C9996BA3994}" type="presParOf" srcId="{9ADCC911-9CAD-4808-9A33-9D60869F69BE}" destId="{82733D19-E4A1-4D8F-B5A2-F9EDB82F29CB}" srcOrd="3" destOrd="0" presId="urn:microsoft.com/office/officeart/2005/8/layout/bProcess4"/>
    <dgm:cxn modelId="{126F61AD-565C-45C0-A77A-5FEDA3AEED5F}" type="presParOf" srcId="{9ADCC911-9CAD-4808-9A33-9D60869F69BE}" destId="{0AD1FB05-447E-4B0E-AFF0-583E924AAF9B}" srcOrd="4" destOrd="0" presId="urn:microsoft.com/office/officeart/2005/8/layout/bProcess4"/>
    <dgm:cxn modelId="{C37BCB94-D3B1-423E-8354-C45422C6DBD5}" type="presParOf" srcId="{0AD1FB05-447E-4B0E-AFF0-583E924AAF9B}" destId="{C9BD9A21-6630-495C-A99B-31A8904A69B1}" srcOrd="0" destOrd="0" presId="urn:microsoft.com/office/officeart/2005/8/layout/bProcess4"/>
    <dgm:cxn modelId="{3ADF6899-7362-4FB5-BC85-BAABC3E2669A}" type="presParOf" srcId="{0AD1FB05-447E-4B0E-AFF0-583E924AAF9B}" destId="{A9877756-5BDA-4791-BAB3-6274E58C3C42}" srcOrd="1" destOrd="0" presId="urn:microsoft.com/office/officeart/2005/8/layout/bProcess4"/>
    <dgm:cxn modelId="{9AF36AB5-9EBE-4D69-AAB0-BF03C4458E9B}" type="presParOf" srcId="{9ADCC911-9CAD-4808-9A33-9D60869F69BE}" destId="{A5D30DBF-CA4B-4CF0-A6D1-0B2D249B3B2A}" srcOrd="5" destOrd="0" presId="urn:microsoft.com/office/officeart/2005/8/layout/bProcess4"/>
    <dgm:cxn modelId="{11B27590-4F97-4A66-AC2B-D61D844C5E08}" type="presParOf" srcId="{9ADCC911-9CAD-4808-9A33-9D60869F69BE}" destId="{9A812629-BEA1-45DE-8DD4-2EC4DE1AE5D4}" srcOrd="6" destOrd="0" presId="urn:microsoft.com/office/officeart/2005/8/layout/bProcess4"/>
    <dgm:cxn modelId="{37D137A1-7DBC-4237-8C0D-2DDE0A325CE8}" type="presParOf" srcId="{9A812629-BEA1-45DE-8DD4-2EC4DE1AE5D4}" destId="{E64FA380-F234-4699-B7E8-08C085F79547}" srcOrd="0" destOrd="0" presId="urn:microsoft.com/office/officeart/2005/8/layout/bProcess4"/>
    <dgm:cxn modelId="{AB94D33A-F53F-4847-AB93-12787D2044DF}" type="presParOf" srcId="{9A812629-BEA1-45DE-8DD4-2EC4DE1AE5D4}" destId="{D04E5902-9BEE-42BE-81BF-0D7DFD456D8F}" srcOrd="1" destOrd="0" presId="urn:microsoft.com/office/officeart/2005/8/layout/bProcess4"/>
    <dgm:cxn modelId="{141AF556-9C51-4E54-87B7-D7163B99601A}" type="presParOf" srcId="{9ADCC911-9CAD-4808-9A33-9D60869F69BE}" destId="{E8E5E041-4165-4B05-ACBD-A778C52B7ACA}" srcOrd="7" destOrd="0" presId="urn:microsoft.com/office/officeart/2005/8/layout/bProcess4"/>
    <dgm:cxn modelId="{89E30561-C914-4593-9276-03D8B767786B}" type="presParOf" srcId="{9ADCC911-9CAD-4808-9A33-9D60869F69BE}" destId="{AC3FE946-48C9-4018-AE07-A44CD6DB2D16}" srcOrd="8" destOrd="0" presId="urn:microsoft.com/office/officeart/2005/8/layout/bProcess4"/>
    <dgm:cxn modelId="{CA8E20E2-3356-40D0-AD3F-52534CBA2813}" type="presParOf" srcId="{AC3FE946-48C9-4018-AE07-A44CD6DB2D16}" destId="{2F35E443-8246-4176-B2A2-2F104472DACA}" srcOrd="0" destOrd="0" presId="urn:microsoft.com/office/officeart/2005/8/layout/bProcess4"/>
    <dgm:cxn modelId="{3A265D35-AC2F-484D-A829-8A8BFA076EB2}" type="presParOf" srcId="{AC3FE946-48C9-4018-AE07-A44CD6DB2D16}" destId="{46B6E267-2761-4490-8CEB-FCC137E640E9}" srcOrd="1" destOrd="0" presId="urn:microsoft.com/office/officeart/2005/8/layout/bProcess4"/>
    <dgm:cxn modelId="{C7492B4E-0C5D-464B-8B3E-36453CF68996}" type="presParOf" srcId="{9ADCC911-9CAD-4808-9A33-9D60869F69BE}" destId="{03169616-5750-41E8-B262-A5A276B698AF}" srcOrd="9" destOrd="0" presId="urn:microsoft.com/office/officeart/2005/8/layout/bProcess4"/>
    <dgm:cxn modelId="{6317F3E7-67A6-4D7D-ABFC-4F58BA15237B}" type="presParOf" srcId="{9ADCC911-9CAD-4808-9A33-9D60869F69BE}" destId="{08BF957E-178A-4CD5-810C-1162B99A46B7}" srcOrd="10" destOrd="0" presId="urn:microsoft.com/office/officeart/2005/8/layout/bProcess4"/>
    <dgm:cxn modelId="{6F56B2F4-0659-4856-906E-F93D40B0402E}" type="presParOf" srcId="{08BF957E-178A-4CD5-810C-1162B99A46B7}" destId="{0917ABD6-8A2E-4891-B9CF-DCE333ACE7EC}" srcOrd="0" destOrd="0" presId="urn:microsoft.com/office/officeart/2005/8/layout/bProcess4"/>
    <dgm:cxn modelId="{D2870268-5FE8-4C81-960D-3F4B8BF08007}" type="presParOf" srcId="{08BF957E-178A-4CD5-810C-1162B99A46B7}" destId="{430E27B0-E138-4565-A99D-AF572A56CABF}" srcOrd="1" destOrd="0" presId="urn:microsoft.com/office/officeart/2005/8/layout/bProcess4"/>
    <dgm:cxn modelId="{85730388-3C83-4915-BC58-8DC25D3DDD29}" type="presParOf" srcId="{9ADCC911-9CAD-4808-9A33-9D60869F69BE}" destId="{DC532BF2-281C-4E8B-A023-DCA2A5C3A928}" srcOrd="11" destOrd="0" presId="urn:microsoft.com/office/officeart/2005/8/layout/bProcess4"/>
    <dgm:cxn modelId="{D7514D79-6C3C-41AA-B7E1-6547284D62F2}" type="presParOf" srcId="{9ADCC911-9CAD-4808-9A33-9D60869F69BE}" destId="{8692F153-B237-4D91-A557-58CF35B8EC74}" srcOrd="12" destOrd="0" presId="urn:microsoft.com/office/officeart/2005/8/layout/bProcess4"/>
    <dgm:cxn modelId="{FEDA2311-1FCA-4A1A-A6D4-B2CA9736C585}" type="presParOf" srcId="{8692F153-B237-4D91-A557-58CF35B8EC74}" destId="{9DB53DAE-59D4-4D63-BD9F-0F257F9516AE}" srcOrd="0" destOrd="0" presId="urn:microsoft.com/office/officeart/2005/8/layout/bProcess4"/>
    <dgm:cxn modelId="{94653064-46DF-4AC3-A583-3E686E95190E}" type="presParOf" srcId="{8692F153-B237-4D91-A557-58CF35B8EC74}" destId="{E0C9DE18-38FE-48BA-B248-56814C61CD8F}" srcOrd="1" destOrd="0" presId="urn:microsoft.com/office/officeart/2005/8/layout/bProcess4"/>
    <dgm:cxn modelId="{56B60589-873D-4755-A3A9-493E4C741FDB}" type="presParOf" srcId="{9ADCC911-9CAD-4808-9A33-9D60869F69BE}" destId="{7F02A77C-DD8B-4B45-A201-0A1D26734AEA}" srcOrd="13" destOrd="0" presId="urn:microsoft.com/office/officeart/2005/8/layout/bProcess4"/>
    <dgm:cxn modelId="{CE9AED38-582A-40BB-BF36-0CAE2BA5F543}" type="presParOf" srcId="{9ADCC911-9CAD-4808-9A33-9D60869F69BE}" destId="{7F921B10-CE1F-4532-8207-DD72615E4B8A}" srcOrd="14" destOrd="0" presId="urn:microsoft.com/office/officeart/2005/8/layout/bProcess4"/>
    <dgm:cxn modelId="{0CB809A6-A066-4B9F-A0E9-BEF3E62F2E58}" type="presParOf" srcId="{7F921B10-CE1F-4532-8207-DD72615E4B8A}" destId="{F03D3AB8-F91A-47A0-BE03-580642A5DFE0}" srcOrd="0" destOrd="0" presId="urn:microsoft.com/office/officeart/2005/8/layout/bProcess4"/>
    <dgm:cxn modelId="{9E1E3F34-2ABA-4460-8A60-1A1287E2C4F9}" type="presParOf" srcId="{7F921B10-CE1F-4532-8207-DD72615E4B8A}" destId="{81E965FD-2E3A-4F13-AD86-8604260C6F5D}" srcOrd="1" destOrd="0" presId="urn:microsoft.com/office/officeart/2005/8/layout/bProcess4"/>
    <dgm:cxn modelId="{046B3092-2445-48BD-BAE0-242434F66E13}" type="presParOf" srcId="{9ADCC911-9CAD-4808-9A33-9D60869F69BE}" destId="{1873B038-7462-463D-AD19-B8B8FB0B749B}" srcOrd="15" destOrd="0" presId="urn:microsoft.com/office/officeart/2005/8/layout/bProcess4"/>
    <dgm:cxn modelId="{B85BD5E0-793A-483E-9FF2-75E1F7E20C8A}" type="presParOf" srcId="{9ADCC911-9CAD-4808-9A33-9D60869F69BE}" destId="{FCEFAFDA-2F1E-4A45-A243-1210FB1DDB67}" srcOrd="16" destOrd="0" presId="urn:microsoft.com/office/officeart/2005/8/layout/bProcess4"/>
    <dgm:cxn modelId="{4079DA48-1BEF-4610-8F43-6B7E51662439}" type="presParOf" srcId="{FCEFAFDA-2F1E-4A45-A243-1210FB1DDB67}" destId="{D91328A7-9F82-44F2-83B6-F0E2712FB915}" srcOrd="0" destOrd="0" presId="urn:microsoft.com/office/officeart/2005/8/layout/bProcess4"/>
    <dgm:cxn modelId="{912D59A0-F9C5-4B6F-B4D9-124A8B05C7C1}" type="presParOf" srcId="{FCEFAFDA-2F1E-4A45-A243-1210FB1DDB67}" destId="{3ED88308-AE58-4C6C-B2A4-594DD0506A31}" srcOrd="1" destOrd="0" presId="urn:microsoft.com/office/officeart/2005/8/layout/bProcess4"/>
    <dgm:cxn modelId="{F1837440-682E-4895-9AB6-BBE3F05A9769}" type="presParOf" srcId="{9ADCC911-9CAD-4808-9A33-9D60869F69BE}" destId="{B921E4A0-5EB7-463B-92A4-AC6D2BB042C0}" srcOrd="17" destOrd="0" presId="urn:microsoft.com/office/officeart/2005/8/layout/bProcess4"/>
    <dgm:cxn modelId="{47F60E6F-A86D-4986-82A1-251330631743}" type="presParOf" srcId="{9ADCC911-9CAD-4808-9A33-9D60869F69BE}" destId="{8C33F3B0-5C1E-4614-8E1E-24748B51CF9C}" srcOrd="18" destOrd="0" presId="urn:microsoft.com/office/officeart/2005/8/layout/bProcess4"/>
    <dgm:cxn modelId="{16C2AD4D-9405-4520-885F-BB197333B63D}" type="presParOf" srcId="{8C33F3B0-5C1E-4614-8E1E-24748B51CF9C}" destId="{F68C4DB8-778B-4AF8-A3FF-400D40EBA334}" srcOrd="0" destOrd="0" presId="urn:microsoft.com/office/officeart/2005/8/layout/bProcess4"/>
    <dgm:cxn modelId="{9B7D78D6-87A6-449A-8FEF-C76EE7FB8CCF}" type="presParOf" srcId="{8C33F3B0-5C1E-4614-8E1E-24748B51CF9C}" destId="{63567DCA-4C39-42A7-BEF1-511A5053B54E}" srcOrd="1" destOrd="0" presId="urn:microsoft.com/office/officeart/2005/8/layout/bProcess4"/>
    <dgm:cxn modelId="{2BAA265C-5E83-479D-97BB-F8E8CDBFEEC6}" type="presParOf" srcId="{9ADCC911-9CAD-4808-9A33-9D60869F69BE}" destId="{695D0CE1-F028-4FA2-AE02-E907ADCE340F}" srcOrd="19" destOrd="0" presId="urn:microsoft.com/office/officeart/2005/8/layout/bProcess4"/>
    <dgm:cxn modelId="{A7C82A3F-02C3-45F4-86F3-596B8E570600}" type="presParOf" srcId="{9ADCC911-9CAD-4808-9A33-9D60869F69BE}" destId="{61B5F9B0-773D-4FFB-8719-FEFD77574C2E}" srcOrd="20" destOrd="0" presId="urn:microsoft.com/office/officeart/2005/8/layout/bProcess4"/>
    <dgm:cxn modelId="{AD33A195-28F4-470F-9D3F-E0C18DB4355A}" type="presParOf" srcId="{61B5F9B0-773D-4FFB-8719-FEFD77574C2E}" destId="{2EB70755-1333-4505-876D-8D264489AA28}" srcOrd="0" destOrd="0" presId="urn:microsoft.com/office/officeart/2005/8/layout/bProcess4"/>
    <dgm:cxn modelId="{A63BD37A-4762-4A80-BB43-1112E0BBF28C}" type="presParOf" srcId="{61B5F9B0-773D-4FFB-8719-FEFD77574C2E}" destId="{AB5F97A6-1875-4B83-866B-BBFED70B969B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20737-3B71-4692-8666-2783742846BE}">
      <dsp:nvSpPr>
        <dsp:cNvPr id="0" name=""/>
        <dsp:cNvSpPr/>
      </dsp:nvSpPr>
      <dsp:spPr>
        <a:xfrm rot="8186539">
          <a:off x="1637697" y="490752"/>
          <a:ext cx="1362289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21B6C1-DDE5-4149-818E-FE2E0641ABE2}">
      <dsp:nvSpPr>
        <dsp:cNvPr id="0" name=""/>
        <dsp:cNvSpPr/>
      </dsp:nvSpPr>
      <dsp:spPr>
        <a:xfrm>
          <a:off x="2552732" y="0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500" kern="1200" dirty="0" smtClean="0"/>
            <a:t>8</a:t>
          </a:r>
          <a:r>
            <a:rPr lang="zh-TW" altLang="en-US" sz="1500" kern="1200" dirty="0" smtClean="0"/>
            <a:t>點起床</a:t>
          </a:r>
          <a:endParaRPr lang="zh-TW" altLang="en-US" sz="1500" kern="1200" dirty="0"/>
        </a:p>
      </dsp:txBody>
      <dsp:txXfrm>
        <a:off x="2573829" y="21097"/>
        <a:ext cx="1158328" cy="678119"/>
      </dsp:txXfrm>
    </dsp:sp>
    <dsp:sp modelId="{82733D19-E4A1-4D8F-B5A2-F9EDB82F29CB}">
      <dsp:nvSpPr>
        <dsp:cNvPr id="0" name=""/>
        <dsp:cNvSpPr/>
      </dsp:nvSpPr>
      <dsp:spPr>
        <a:xfrm rot="602384">
          <a:off x="1794439" y="1218054"/>
          <a:ext cx="1731523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18429-80C7-4869-A32D-0A40104A8ECE}">
      <dsp:nvSpPr>
        <dsp:cNvPr id="0" name=""/>
        <dsp:cNvSpPr/>
      </dsp:nvSpPr>
      <dsp:spPr>
        <a:xfrm>
          <a:off x="1565507" y="942903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500" kern="1200" dirty="0" smtClean="0"/>
            <a:t>9</a:t>
          </a:r>
          <a:r>
            <a:rPr lang="zh-TW" altLang="en-US" sz="1500" kern="1200" dirty="0" smtClean="0"/>
            <a:t>點到兒童新樂園</a:t>
          </a:r>
          <a:endParaRPr lang="zh-TW" altLang="en-US" sz="1500" kern="1200" dirty="0"/>
        </a:p>
      </dsp:txBody>
      <dsp:txXfrm>
        <a:off x="1586604" y="964000"/>
        <a:ext cx="1158328" cy="678119"/>
      </dsp:txXfrm>
    </dsp:sp>
    <dsp:sp modelId="{A5D30DBF-CA4B-4CF0-A6D1-0B2D249B3B2A}">
      <dsp:nvSpPr>
        <dsp:cNvPr id="0" name=""/>
        <dsp:cNvSpPr/>
      </dsp:nvSpPr>
      <dsp:spPr>
        <a:xfrm rot="8589147">
          <a:off x="1583049" y="2014564"/>
          <a:ext cx="2146101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77756-5BDA-4791-BAB3-6274E58C3C42}">
      <dsp:nvSpPr>
        <dsp:cNvPr id="0" name=""/>
        <dsp:cNvSpPr/>
      </dsp:nvSpPr>
      <dsp:spPr>
        <a:xfrm>
          <a:off x="3272601" y="1246846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叢林吼吼樹屋</a:t>
          </a:r>
          <a:endParaRPr lang="zh-TW" altLang="en-US" sz="1500" kern="1200" dirty="0"/>
        </a:p>
      </dsp:txBody>
      <dsp:txXfrm>
        <a:off x="3293698" y="1267943"/>
        <a:ext cx="1158328" cy="678119"/>
      </dsp:txXfrm>
    </dsp:sp>
    <dsp:sp modelId="{E8E5E041-4165-4B05-ACBD-A778C52B7ACA}">
      <dsp:nvSpPr>
        <dsp:cNvPr id="0" name=""/>
        <dsp:cNvSpPr/>
      </dsp:nvSpPr>
      <dsp:spPr>
        <a:xfrm rot="167811">
          <a:off x="1795676" y="2733176"/>
          <a:ext cx="2907902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E5902-9BEE-42BE-81BF-0D7DFD456D8F}">
      <dsp:nvSpPr>
        <dsp:cNvPr id="0" name=""/>
        <dsp:cNvSpPr/>
      </dsp:nvSpPr>
      <dsp:spPr>
        <a:xfrm>
          <a:off x="1555218" y="2538008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宇宙迴旋	</a:t>
          </a:r>
          <a:endParaRPr lang="zh-TW" altLang="en-US" sz="1500" kern="1200" dirty="0"/>
        </a:p>
      </dsp:txBody>
      <dsp:txXfrm>
        <a:off x="1576315" y="2559105"/>
        <a:ext cx="1158328" cy="678119"/>
      </dsp:txXfrm>
    </dsp:sp>
    <dsp:sp modelId="{03169616-5750-41E8-B262-A5A276B698AF}">
      <dsp:nvSpPr>
        <dsp:cNvPr id="0" name=""/>
        <dsp:cNvSpPr/>
      </dsp:nvSpPr>
      <dsp:spPr>
        <a:xfrm rot="18498486">
          <a:off x="4485952" y="2349825"/>
          <a:ext cx="1157901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6E267-2761-4490-8CEB-FCC137E640E9}">
      <dsp:nvSpPr>
        <dsp:cNvPr id="0" name=""/>
        <dsp:cNvSpPr/>
      </dsp:nvSpPr>
      <dsp:spPr>
        <a:xfrm>
          <a:off x="4461742" y="2681984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尋寶船	</a:t>
          </a:r>
          <a:endParaRPr lang="zh-TW" altLang="en-US" sz="1500" kern="1200" dirty="0"/>
        </a:p>
      </dsp:txBody>
      <dsp:txXfrm>
        <a:off x="4482839" y="2703081"/>
        <a:ext cx="1158328" cy="678119"/>
      </dsp:txXfrm>
    </dsp:sp>
    <dsp:sp modelId="{DC532BF2-281C-4E8B-A023-DCA2A5C3A928}">
      <dsp:nvSpPr>
        <dsp:cNvPr id="0" name=""/>
        <dsp:cNvSpPr/>
      </dsp:nvSpPr>
      <dsp:spPr>
        <a:xfrm rot="14051796">
          <a:off x="4638479" y="1489524"/>
          <a:ext cx="990923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E27B0-E138-4565-A99D-AF572A56CABF}">
      <dsp:nvSpPr>
        <dsp:cNvPr id="0" name=""/>
        <dsp:cNvSpPr/>
      </dsp:nvSpPr>
      <dsp:spPr>
        <a:xfrm>
          <a:off x="5181600" y="1771306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魔法星際飛車	</a:t>
          </a:r>
          <a:endParaRPr lang="zh-TW" altLang="en-US" sz="1500" kern="1200" dirty="0"/>
        </a:p>
      </dsp:txBody>
      <dsp:txXfrm>
        <a:off x="5202697" y="1792403"/>
        <a:ext cx="1158328" cy="678119"/>
      </dsp:txXfrm>
    </dsp:sp>
    <dsp:sp modelId="{7F02A77C-DD8B-4B45-A201-0A1D26734AEA}">
      <dsp:nvSpPr>
        <dsp:cNvPr id="0" name=""/>
        <dsp:cNvSpPr/>
      </dsp:nvSpPr>
      <dsp:spPr>
        <a:xfrm rot="16126209">
          <a:off x="4354739" y="604558"/>
          <a:ext cx="958143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9DE18-38FE-48BA-B248-56814C61CD8F}">
      <dsp:nvSpPr>
        <dsp:cNvPr id="0" name=""/>
        <dsp:cNvSpPr/>
      </dsp:nvSpPr>
      <dsp:spPr>
        <a:xfrm>
          <a:off x="4601903" y="963468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500" kern="1200" dirty="0" smtClean="0"/>
            <a:t>12</a:t>
          </a:r>
          <a:r>
            <a:rPr lang="zh-TW" altLang="en-US" sz="1500" kern="1200" dirty="0" smtClean="0"/>
            <a:t>點假奔</a:t>
          </a:r>
          <a:endParaRPr lang="zh-TW" altLang="en-US" sz="1500" kern="1200" dirty="0"/>
        </a:p>
      </dsp:txBody>
      <dsp:txXfrm>
        <a:off x="4623000" y="984565"/>
        <a:ext cx="1158328" cy="678119"/>
      </dsp:txXfrm>
    </dsp:sp>
    <dsp:sp modelId="{1873B038-7462-463D-AD19-B8B8FB0B749B}">
      <dsp:nvSpPr>
        <dsp:cNvPr id="0" name=""/>
        <dsp:cNvSpPr/>
      </dsp:nvSpPr>
      <dsp:spPr>
        <a:xfrm>
          <a:off x="4825613" y="123511"/>
          <a:ext cx="1592523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965FD-2E3A-4F13-AD86-8604260C6F5D}">
      <dsp:nvSpPr>
        <dsp:cNvPr id="0" name=""/>
        <dsp:cNvSpPr/>
      </dsp:nvSpPr>
      <dsp:spPr>
        <a:xfrm>
          <a:off x="4581338" y="1374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幸福碰碰車</a:t>
          </a:r>
          <a:endParaRPr lang="zh-TW" altLang="en-US" sz="1500" kern="1200" dirty="0"/>
        </a:p>
      </dsp:txBody>
      <dsp:txXfrm>
        <a:off x="4602435" y="22471"/>
        <a:ext cx="1158328" cy="678119"/>
      </dsp:txXfrm>
    </dsp:sp>
    <dsp:sp modelId="{B921E4A0-5EB7-463B-92A4-AC6D2BB042C0}">
      <dsp:nvSpPr>
        <dsp:cNvPr id="0" name=""/>
        <dsp:cNvSpPr/>
      </dsp:nvSpPr>
      <dsp:spPr>
        <a:xfrm rot="1879684">
          <a:off x="6311577" y="513048"/>
          <a:ext cx="1490375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D88308-AE58-4C6C-B2A4-594DD0506A31}">
      <dsp:nvSpPr>
        <dsp:cNvPr id="0" name=""/>
        <dsp:cNvSpPr/>
      </dsp:nvSpPr>
      <dsp:spPr>
        <a:xfrm>
          <a:off x="6178033" y="1374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巡弋飛椅	</a:t>
          </a:r>
          <a:endParaRPr lang="zh-TW" altLang="en-US" sz="1500" kern="1200" dirty="0"/>
        </a:p>
      </dsp:txBody>
      <dsp:txXfrm>
        <a:off x="6199130" y="22471"/>
        <a:ext cx="1158328" cy="678119"/>
      </dsp:txXfrm>
    </dsp:sp>
    <dsp:sp modelId="{695D0CE1-F028-4FA2-AE02-E907ADCE340F}">
      <dsp:nvSpPr>
        <dsp:cNvPr id="0" name=""/>
        <dsp:cNvSpPr/>
      </dsp:nvSpPr>
      <dsp:spPr>
        <a:xfrm rot="4136680">
          <a:off x="7238748" y="1567694"/>
          <a:ext cx="1425388" cy="10804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67DCA-4C39-42A7-BEF1-511A5053B54E}">
      <dsp:nvSpPr>
        <dsp:cNvPr id="0" name=""/>
        <dsp:cNvSpPr/>
      </dsp:nvSpPr>
      <dsp:spPr>
        <a:xfrm>
          <a:off x="7453203" y="778362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/>
            <a:t>摩天輪	</a:t>
          </a:r>
          <a:endParaRPr lang="zh-TW" altLang="en-US" sz="1500" kern="1200" dirty="0"/>
        </a:p>
      </dsp:txBody>
      <dsp:txXfrm>
        <a:off x="7474300" y="799459"/>
        <a:ext cx="1158328" cy="678119"/>
      </dsp:txXfrm>
    </dsp:sp>
    <dsp:sp modelId="{AB5F97A6-1875-4B83-866B-BBFED70B969B}">
      <dsp:nvSpPr>
        <dsp:cNvPr id="0" name=""/>
        <dsp:cNvSpPr/>
      </dsp:nvSpPr>
      <dsp:spPr>
        <a:xfrm>
          <a:off x="7967387" y="2110667"/>
          <a:ext cx="1200522" cy="7203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500" kern="1200" dirty="0" smtClean="0"/>
            <a:t>5</a:t>
          </a:r>
          <a:r>
            <a:rPr lang="zh-TW" altLang="en-US" sz="1500" kern="1200" dirty="0" smtClean="0"/>
            <a:t>點回家</a:t>
          </a:r>
          <a:endParaRPr lang="zh-TW" altLang="en-US" sz="1500" kern="1200" dirty="0"/>
        </a:p>
      </dsp:txBody>
      <dsp:txXfrm>
        <a:off x="7988484" y="2131764"/>
        <a:ext cx="1158328" cy="678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99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44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1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0282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519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889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693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040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533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83349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81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97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34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08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446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31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4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64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89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2C8F613-A86C-48EA-A3F4-AF243FB0719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2687F44-D495-4988-A71A-2F8AFC4A05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53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兒童新樂園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rgbClr val="0070C0"/>
                </a:solidFill>
              </a:rPr>
              <a:t>作者  楊承翰</a:t>
            </a:r>
            <a:endParaRPr lang="en-US" altLang="zh-TW" sz="2400" dirty="0">
              <a:solidFill>
                <a:srgbClr val="0070C0"/>
              </a:solidFill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</a:rPr>
              <a:t>翻譯 柯文哲</a:t>
            </a:r>
            <a:endParaRPr lang="en-US" altLang="zh-TW" sz="2400" dirty="0" smtClean="0">
              <a:solidFill>
                <a:srgbClr val="0070C0"/>
              </a:solidFill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</a:rPr>
              <a:t>協助</a:t>
            </a:r>
            <a:r>
              <a:rPr lang="zh-TW" altLang="en-US" sz="2400" dirty="0">
                <a:solidFill>
                  <a:srgbClr val="0070C0"/>
                </a:solidFill>
              </a:rPr>
              <a:t> </a:t>
            </a:r>
            <a:r>
              <a:rPr lang="zh-TW" altLang="en-US" sz="2400" dirty="0" smtClean="0">
                <a:solidFill>
                  <a:srgbClr val="0070C0"/>
                </a:solidFill>
              </a:rPr>
              <a:t>      杰哥</a:t>
            </a:r>
            <a:endParaRPr lang="en-US" altLang="zh-TW" sz="2400" dirty="0" smtClean="0">
              <a:solidFill>
                <a:srgbClr val="0070C0"/>
              </a:solidFill>
            </a:endParaRPr>
          </a:p>
          <a:p>
            <a:endParaRPr lang="zh-TW" alt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71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232183"/>
              </p:ext>
            </p:extLst>
          </p:nvPr>
        </p:nvGraphicFramePr>
        <p:xfrm>
          <a:off x="914400" y="23669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994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298673"/>
              </p:ext>
            </p:extLst>
          </p:nvPr>
        </p:nvGraphicFramePr>
        <p:xfrm>
          <a:off x="300447" y="1825625"/>
          <a:ext cx="10463348" cy="4351338"/>
        </p:xfrm>
        <a:graphic>
          <a:graphicData uri="http://schemas.openxmlformats.org/drawingml/2006/table">
            <a:tbl>
              <a:tblPr/>
              <a:tblGrid>
                <a:gridCol w="445397">
                  <a:extLst>
                    <a:ext uri="{9D8B030D-6E8A-4147-A177-3AD203B41FA5}">
                      <a16:colId xmlns:a16="http://schemas.microsoft.com/office/drawing/2014/main" val="2828640532"/>
                    </a:ext>
                  </a:extLst>
                </a:gridCol>
                <a:gridCol w="808636">
                  <a:extLst>
                    <a:ext uri="{9D8B030D-6E8A-4147-A177-3AD203B41FA5}">
                      <a16:colId xmlns:a16="http://schemas.microsoft.com/office/drawing/2014/main" val="3037051137"/>
                    </a:ext>
                  </a:extLst>
                </a:gridCol>
                <a:gridCol w="1214846">
                  <a:extLst>
                    <a:ext uri="{9D8B030D-6E8A-4147-A177-3AD203B41FA5}">
                      <a16:colId xmlns:a16="http://schemas.microsoft.com/office/drawing/2014/main" val="2803693503"/>
                    </a:ext>
                  </a:extLst>
                </a:gridCol>
                <a:gridCol w="2076994">
                  <a:extLst>
                    <a:ext uri="{9D8B030D-6E8A-4147-A177-3AD203B41FA5}">
                      <a16:colId xmlns:a16="http://schemas.microsoft.com/office/drawing/2014/main" val="2474677869"/>
                    </a:ext>
                  </a:extLst>
                </a:gridCol>
                <a:gridCol w="2455817">
                  <a:extLst>
                    <a:ext uri="{9D8B030D-6E8A-4147-A177-3AD203B41FA5}">
                      <a16:colId xmlns:a16="http://schemas.microsoft.com/office/drawing/2014/main" val="796691451"/>
                    </a:ext>
                  </a:extLst>
                </a:gridCol>
                <a:gridCol w="1698172">
                  <a:extLst>
                    <a:ext uri="{9D8B030D-6E8A-4147-A177-3AD203B41FA5}">
                      <a16:colId xmlns:a16="http://schemas.microsoft.com/office/drawing/2014/main" val="1251502997"/>
                    </a:ext>
                  </a:extLst>
                </a:gridCol>
                <a:gridCol w="1763486">
                  <a:extLst>
                    <a:ext uri="{9D8B030D-6E8A-4147-A177-3AD203B41FA5}">
                      <a16:colId xmlns:a16="http://schemas.microsoft.com/office/drawing/2014/main" val="833872593"/>
                    </a:ext>
                  </a:extLst>
                </a:gridCol>
              </a:tblGrid>
              <a:tr h="1511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936429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949798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  <a:r>
                        <a:rPr lang="zh-TW" altLang="en-US" sz="1200">
                          <a:effectLst/>
                        </a:rPr>
                        <a:t>人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zh-TW" altLang="en-US" sz="120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675140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866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64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</a:t>
            </a:r>
            <a:r>
              <a:rPr lang="zh-TW" altLang="en-US" dirty="0" smtClean="0"/>
              <a:t>船                                          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89913" y="2050868"/>
            <a:ext cx="4963887" cy="37229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8449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31430" y="1825625"/>
            <a:ext cx="5031922" cy="37739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50968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兒童新樂園簡介</a:t>
            </a:r>
            <a:r>
              <a:rPr lang="en-US" altLang="zh-TW" dirty="0"/>
              <a:t>-</a:t>
            </a:r>
            <a:r>
              <a:rPr lang="zh-TW" altLang="en-US" dirty="0"/>
              <a:t>精華篇</a:t>
            </a:r>
            <a:r>
              <a:rPr lang="en-US" altLang="zh-TW" dirty="0"/>
              <a:t>(</a:t>
            </a:r>
            <a:r>
              <a:rPr lang="zh-TW" altLang="en-US" dirty="0"/>
              <a:t>影片長度</a:t>
            </a:r>
            <a:r>
              <a:rPr lang="en-US" altLang="zh-TW" dirty="0"/>
              <a:t>1</a:t>
            </a:r>
            <a:r>
              <a:rPr lang="zh-TW" altLang="en-US" dirty="0"/>
              <a:t>分</a:t>
            </a:r>
            <a:r>
              <a:rPr lang="en-US" altLang="zh-TW" dirty="0"/>
              <a:t>01</a:t>
            </a:r>
            <a:r>
              <a:rPr lang="zh-TW" altLang="en-US" dirty="0"/>
              <a:t>秒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53362" y="1707153"/>
            <a:ext cx="6461760" cy="363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59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查詢網站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878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69</TotalTime>
  <Words>225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1" baseType="lpstr">
      <vt:lpstr>Tw Cen MT</vt:lpstr>
      <vt:lpstr>新細明體</vt:lpstr>
      <vt:lpstr>Arial</vt:lpstr>
      <vt:lpstr>小水滴</vt:lpstr>
      <vt:lpstr>兒童新樂園</vt:lpstr>
      <vt:lpstr>兒童新樂園行程表</vt:lpstr>
      <vt:lpstr>PowerPoint 簡報</vt:lpstr>
      <vt:lpstr>尋寶船                                           </vt:lpstr>
      <vt:lpstr>小飛龍 </vt:lpstr>
      <vt:lpstr>兒童新樂園簡介-精華篇(影片長度1分01秒)</vt:lpstr>
      <vt:lpstr>查詢網站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2021-12-28T02:52:11Z</dcterms:created>
  <dcterms:modified xsi:type="dcterms:W3CDTF">2022-01-11T03:07:41Z</dcterms:modified>
</cp:coreProperties>
</file>