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842AAC-9DBE-4A05-BEB3-B252677482DB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1087CC7-9E61-40EC-8A27-75A85671376A}">
      <dgm:prSet phldrT="[文字]"/>
      <dgm:spPr/>
      <dgm:t>
        <a:bodyPr/>
        <a:lstStyle/>
        <a:p>
          <a:r>
            <a:rPr lang="en-US" altLang="zh-TW" dirty="0" smtClean="0"/>
            <a:t>120</a:t>
          </a:r>
          <a:endParaRPr lang="zh-TW" altLang="en-US" dirty="0"/>
        </a:p>
      </dgm:t>
    </dgm:pt>
    <dgm:pt modelId="{611F182C-4239-4339-8699-C8F052E57959}" type="parTrans" cxnId="{2118406E-3C28-47C7-9AC7-7A61C8DB267A}">
      <dgm:prSet/>
      <dgm:spPr/>
      <dgm:t>
        <a:bodyPr/>
        <a:lstStyle/>
        <a:p>
          <a:endParaRPr lang="zh-TW" altLang="en-US"/>
        </a:p>
      </dgm:t>
    </dgm:pt>
    <dgm:pt modelId="{35A06CB1-C1CE-4FF2-9965-2A6162A31485}" type="sibTrans" cxnId="{2118406E-3C28-47C7-9AC7-7A61C8DB267A}">
      <dgm:prSet/>
      <dgm:spPr/>
      <dgm:t>
        <a:bodyPr/>
        <a:lstStyle/>
        <a:p>
          <a:endParaRPr lang="zh-TW" altLang="en-US"/>
        </a:p>
      </dgm:t>
    </dgm:pt>
    <dgm:pt modelId="{00AC26E6-6E33-40C7-9A75-3E7F162B8135}">
      <dgm:prSet phldrT="[文字]" phldr="1"/>
      <dgm:spPr/>
      <dgm:t>
        <a:bodyPr/>
        <a:lstStyle/>
        <a:p>
          <a:endParaRPr lang="zh-TW" altLang="en-US" dirty="0"/>
        </a:p>
      </dgm:t>
    </dgm:pt>
    <dgm:pt modelId="{9107F816-B818-41D2-9BF8-488A43AAC1B8}" type="parTrans" cxnId="{D449977C-0186-47AB-BE84-919A0A1E2364}">
      <dgm:prSet/>
      <dgm:spPr/>
      <dgm:t>
        <a:bodyPr/>
        <a:lstStyle/>
        <a:p>
          <a:endParaRPr lang="zh-TW" altLang="en-US"/>
        </a:p>
      </dgm:t>
    </dgm:pt>
    <dgm:pt modelId="{441A11AB-36B1-4D55-902F-017968AAC494}" type="sibTrans" cxnId="{D449977C-0186-47AB-BE84-919A0A1E2364}">
      <dgm:prSet/>
      <dgm:spPr/>
      <dgm:t>
        <a:bodyPr/>
        <a:lstStyle/>
        <a:p>
          <a:endParaRPr lang="zh-TW" altLang="en-US"/>
        </a:p>
      </dgm:t>
    </dgm:pt>
    <dgm:pt modelId="{3AEB711A-CBB7-4421-A78C-8054BC77CBF4}">
      <dgm:prSet phldrT="[文字]" phldr="1"/>
      <dgm:spPr/>
      <dgm:t>
        <a:bodyPr/>
        <a:lstStyle/>
        <a:p>
          <a:endParaRPr lang="zh-TW" altLang="en-US" dirty="0"/>
        </a:p>
      </dgm:t>
    </dgm:pt>
    <dgm:pt modelId="{E0AF4B6D-CEEC-4E48-9D3A-0A4A9A915092}" type="parTrans" cxnId="{24AE4DC2-FC47-44CF-87D3-B5979A373716}">
      <dgm:prSet/>
      <dgm:spPr/>
      <dgm:t>
        <a:bodyPr/>
        <a:lstStyle/>
        <a:p>
          <a:endParaRPr lang="zh-TW" altLang="en-US"/>
        </a:p>
      </dgm:t>
    </dgm:pt>
    <dgm:pt modelId="{06D2BF4B-E73C-486A-839A-E9B0639502D9}" type="sibTrans" cxnId="{24AE4DC2-FC47-44CF-87D3-B5979A373716}">
      <dgm:prSet/>
      <dgm:spPr/>
      <dgm:t>
        <a:bodyPr/>
        <a:lstStyle/>
        <a:p>
          <a:endParaRPr lang="zh-TW" altLang="en-US"/>
        </a:p>
      </dgm:t>
    </dgm:pt>
    <dgm:pt modelId="{4200082E-F5BA-424E-A487-DC5C62D73915}">
      <dgm:prSet phldrT="[文字]" phldr="1"/>
      <dgm:spPr/>
      <dgm:t>
        <a:bodyPr/>
        <a:lstStyle/>
        <a:p>
          <a:endParaRPr lang="zh-TW" altLang="en-US" dirty="0"/>
        </a:p>
      </dgm:t>
    </dgm:pt>
    <dgm:pt modelId="{D40D5DF7-BA0E-42D8-87A6-949D32961331}" type="parTrans" cxnId="{A6CD44F3-4F24-489B-A18A-7A44AE2983C6}">
      <dgm:prSet/>
      <dgm:spPr/>
      <dgm:t>
        <a:bodyPr/>
        <a:lstStyle/>
        <a:p>
          <a:endParaRPr lang="zh-TW" altLang="en-US"/>
        </a:p>
      </dgm:t>
    </dgm:pt>
    <dgm:pt modelId="{44154CEB-6507-4577-9978-06D04421176F}" type="sibTrans" cxnId="{A6CD44F3-4F24-489B-A18A-7A44AE2983C6}">
      <dgm:prSet/>
      <dgm:spPr/>
      <dgm:t>
        <a:bodyPr/>
        <a:lstStyle/>
        <a:p>
          <a:endParaRPr lang="zh-TW" altLang="en-US"/>
        </a:p>
      </dgm:t>
    </dgm:pt>
    <dgm:pt modelId="{4C920B97-CA5A-4B4B-89EF-2CC5D62CE9B7}">
      <dgm:prSet phldrT="[文字]" phldr="1"/>
      <dgm:spPr/>
      <dgm:t>
        <a:bodyPr/>
        <a:lstStyle/>
        <a:p>
          <a:endParaRPr lang="zh-TW" altLang="en-US" dirty="0"/>
        </a:p>
      </dgm:t>
    </dgm:pt>
    <dgm:pt modelId="{F7CD73C6-B4AE-4064-A190-16DD4BAA5773}" type="parTrans" cxnId="{F96863CE-667F-4A8F-B06D-812FC88EC92C}">
      <dgm:prSet/>
      <dgm:spPr/>
      <dgm:t>
        <a:bodyPr/>
        <a:lstStyle/>
        <a:p>
          <a:endParaRPr lang="zh-TW" altLang="en-US"/>
        </a:p>
      </dgm:t>
    </dgm:pt>
    <dgm:pt modelId="{8BC3E5D6-7DE3-42B2-AE27-FD6748B9B911}" type="sibTrans" cxnId="{F96863CE-667F-4A8F-B06D-812FC88EC92C}">
      <dgm:prSet/>
      <dgm:spPr/>
      <dgm:t>
        <a:bodyPr/>
        <a:lstStyle/>
        <a:p>
          <a:endParaRPr lang="zh-TW" altLang="en-US"/>
        </a:p>
      </dgm:t>
    </dgm:pt>
    <dgm:pt modelId="{93D9CF2C-0F4F-4543-B354-FF46C70D1EC4}" type="pres">
      <dgm:prSet presAssocID="{28842AAC-9DBE-4A05-BEB3-B252677482D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4B0D909-65DF-40F8-BF39-AEDF3268DECA}" type="pres">
      <dgm:prSet presAssocID="{C1087CC7-9E61-40EC-8A27-75A85671376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DE4C4F-4FEB-49EE-B240-476B4BD16516}" type="pres">
      <dgm:prSet presAssocID="{35A06CB1-C1CE-4FF2-9965-2A6162A31485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6B9A00BF-F272-404B-A4E9-24C7BDE618EA}" type="pres">
      <dgm:prSet presAssocID="{35A06CB1-C1CE-4FF2-9965-2A6162A31485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32B81CC8-C134-4ABE-9287-E794FD019C64}" type="pres">
      <dgm:prSet presAssocID="{00AC26E6-6E33-40C7-9A75-3E7F162B813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9BC5D3-5A24-4E64-A754-67D368641166}" type="pres">
      <dgm:prSet presAssocID="{441A11AB-36B1-4D55-902F-017968AAC494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FBAB4D93-3C54-42A0-91AA-79EB7D099006}" type="pres">
      <dgm:prSet presAssocID="{441A11AB-36B1-4D55-902F-017968AAC494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D4996CC0-E3BB-42DD-ACD4-D66FD195B35D}" type="pres">
      <dgm:prSet presAssocID="{3AEB711A-CBB7-4421-A78C-8054BC77CBF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6B1033-1643-4D4F-9F0B-ECD0A31E7FAD}" type="pres">
      <dgm:prSet presAssocID="{06D2BF4B-E73C-486A-839A-E9B0639502D9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D3F99766-EDCF-4CD3-95C5-6C4341A8CDF1}" type="pres">
      <dgm:prSet presAssocID="{06D2BF4B-E73C-486A-839A-E9B0639502D9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14AE0B97-B01D-4A63-A853-FE20A8EA01D3}" type="pres">
      <dgm:prSet presAssocID="{4200082E-F5BA-424E-A487-DC5C62D7391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49C2CE-689F-4E00-B9B0-93C4255FE563}" type="pres">
      <dgm:prSet presAssocID="{44154CEB-6507-4577-9978-06D04421176F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ED5D6895-BBA6-45A0-87BA-ED19CAD697FC}" type="pres">
      <dgm:prSet presAssocID="{44154CEB-6507-4577-9978-06D04421176F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8FCF28E1-0E94-4AB7-BA7E-259F808D4146}" type="pres">
      <dgm:prSet presAssocID="{4C920B97-CA5A-4B4B-89EF-2CC5D62CE9B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9680789-52A8-407A-A111-13A73732483F}" type="presOf" srcId="{35A06CB1-C1CE-4FF2-9965-2A6162A31485}" destId="{6B9A00BF-F272-404B-A4E9-24C7BDE618EA}" srcOrd="1" destOrd="0" presId="urn:microsoft.com/office/officeart/2005/8/layout/process5"/>
    <dgm:cxn modelId="{D22901E5-43D8-4F6D-9655-859BD1B79AA8}" type="presOf" srcId="{3AEB711A-CBB7-4421-A78C-8054BC77CBF4}" destId="{D4996CC0-E3BB-42DD-ACD4-D66FD195B35D}" srcOrd="0" destOrd="0" presId="urn:microsoft.com/office/officeart/2005/8/layout/process5"/>
    <dgm:cxn modelId="{9761D98D-5D87-40F2-B5DB-65E47CADD013}" type="presOf" srcId="{44154CEB-6507-4577-9978-06D04421176F}" destId="{D749C2CE-689F-4E00-B9B0-93C4255FE563}" srcOrd="0" destOrd="0" presId="urn:microsoft.com/office/officeart/2005/8/layout/process5"/>
    <dgm:cxn modelId="{C7BD5DD4-323E-431F-B9FA-5F8FB105FC13}" type="presOf" srcId="{4200082E-F5BA-424E-A487-DC5C62D73915}" destId="{14AE0B97-B01D-4A63-A853-FE20A8EA01D3}" srcOrd="0" destOrd="0" presId="urn:microsoft.com/office/officeart/2005/8/layout/process5"/>
    <dgm:cxn modelId="{D449977C-0186-47AB-BE84-919A0A1E2364}" srcId="{28842AAC-9DBE-4A05-BEB3-B252677482DB}" destId="{00AC26E6-6E33-40C7-9A75-3E7F162B8135}" srcOrd="1" destOrd="0" parTransId="{9107F816-B818-41D2-9BF8-488A43AAC1B8}" sibTransId="{441A11AB-36B1-4D55-902F-017968AAC494}"/>
    <dgm:cxn modelId="{B70D0059-5F99-4C3E-A114-EC5050249F3B}" type="presOf" srcId="{06D2BF4B-E73C-486A-839A-E9B0639502D9}" destId="{CD6B1033-1643-4D4F-9F0B-ECD0A31E7FAD}" srcOrd="0" destOrd="0" presId="urn:microsoft.com/office/officeart/2005/8/layout/process5"/>
    <dgm:cxn modelId="{324252E0-4EC4-4ECD-BA64-32452FB6F9BA}" type="presOf" srcId="{4C920B97-CA5A-4B4B-89EF-2CC5D62CE9B7}" destId="{8FCF28E1-0E94-4AB7-BA7E-259F808D4146}" srcOrd="0" destOrd="0" presId="urn:microsoft.com/office/officeart/2005/8/layout/process5"/>
    <dgm:cxn modelId="{F36624F5-FD21-4883-B734-792FA8D057A0}" type="presOf" srcId="{06D2BF4B-E73C-486A-839A-E9B0639502D9}" destId="{D3F99766-EDCF-4CD3-95C5-6C4341A8CDF1}" srcOrd="1" destOrd="0" presId="urn:microsoft.com/office/officeart/2005/8/layout/process5"/>
    <dgm:cxn modelId="{10BE95C3-D4C9-4F59-B01B-BDAD156DBFF9}" type="presOf" srcId="{C1087CC7-9E61-40EC-8A27-75A85671376A}" destId="{04B0D909-65DF-40F8-BF39-AEDF3268DECA}" srcOrd="0" destOrd="0" presId="urn:microsoft.com/office/officeart/2005/8/layout/process5"/>
    <dgm:cxn modelId="{4E7703FE-53F6-45F4-AF71-4418DF048BF4}" type="presOf" srcId="{44154CEB-6507-4577-9978-06D04421176F}" destId="{ED5D6895-BBA6-45A0-87BA-ED19CAD697FC}" srcOrd="1" destOrd="0" presId="urn:microsoft.com/office/officeart/2005/8/layout/process5"/>
    <dgm:cxn modelId="{CE5C3F30-0E7A-406F-AEEB-0B67FB3C06EE}" type="presOf" srcId="{00AC26E6-6E33-40C7-9A75-3E7F162B8135}" destId="{32B81CC8-C134-4ABE-9287-E794FD019C64}" srcOrd="0" destOrd="0" presId="urn:microsoft.com/office/officeart/2005/8/layout/process5"/>
    <dgm:cxn modelId="{24AE4DC2-FC47-44CF-87D3-B5979A373716}" srcId="{28842AAC-9DBE-4A05-BEB3-B252677482DB}" destId="{3AEB711A-CBB7-4421-A78C-8054BC77CBF4}" srcOrd="2" destOrd="0" parTransId="{E0AF4B6D-CEEC-4E48-9D3A-0A4A9A915092}" sibTransId="{06D2BF4B-E73C-486A-839A-E9B0639502D9}"/>
    <dgm:cxn modelId="{F96863CE-667F-4A8F-B06D-812FC88EC92C}" srcId="{28842AAC-9DBE-4A05-BEB3-B252677482DB}" destId="{4C920B97-CA5A-4B4B-89EF-2CC5D62CE9B7}" srcOrd="4" destOrd="0" parTransId="{F7CD73C6-B4AE-4064-A190-16DD4BAA5773}" sibTransId="{8BC3E5D6-7DE3-42B2-AE27-FD6748B9B911}"/>
    <dgm:cxn modelId="{2118406E-3C28-47C7-9AC7-7A61C8DB267A}" srcId="{28842AAC-9DBE-4A05-BEB3-B252677482DB}" destId="{C1087CC7-9E61-40EC-8A27-75A85671376A}" srcOrd="0" destOrd="0" parTransId="{611F182C-4239-4339-8699-C8F052E57959}" sibTransId="{35A06CB1-C1CE-4FF2-9965-2A6162A31485}"/>
    <dgm:cxn modelId="{C2918B20-27CE-495B-A678-E2F94F7AE424}" type="presOf" srcId="{441A11AB-36B1-4D55-902F-017968AAC494}" destId="{759BC5D3-5A24-4E64-A754-67D368641166}" srcOrd="0" destOrd="0" presId="urn:microsoft.com/office/officeart/2005/8/layout/process5"/>
    <dgm:cxn modelId="{A6CD44F3-4F24-489B-A18A-7A44AE2983C6}" srcId="{28842AAC-9DBE-4A05-BEB3-B252677482DB}" destId="{4200082E-F5BA-424E-A487-DC5C62D73915}" srcOrd="3" destOrd="0" parTransId="{D40D5DF7-BA0E-42D8-87A6-949D32961331}" sibTransId="{44154CEB-6507-4577-9978-06D04421176F}"/>
    <dgm:cxn modelId="{2E456A53-07A3-4B67-A826-A12C8EE40286}" type="presOf" srcId="{441A11AB-36B1-4D55-902F-017968AAC494}" destId="{FBAB4D93-3C54-42A0-91AA-79EB7D099006}" srcOrd="1" destOrd="0" presId="urn:microsoft.com/office/officeart/2005/8/layout/process5"/>
    <dgm:cxn modelId="{0AFE36F1-3263-4B39-B420-D261440CEC83}" type="presOf" srcId="{28842AAC-9DBE-4A05-BEB3-B252677482DB}" destId="{93D9CF2C-0F4F-4543-B354-FF46C70D1EC4}" srcOrd="0" destOrd="0" presId="urn:microsoft.com/office/officeart/2005/8/layout/process5"/>
    <dgm:cxn modelId="{62E4D5FC-C451-4698-AB2A-717068C1696F}" type="presOf" srcId="{35A06CB1-C1CE-4FF2-9965-2A6162A31485}" destId="{E2DE4C4F-4FEB-49EE-B240-476B4BD16516}" srcOrd="0" destOrd="0" presId="urn:microsoft.com/office/officeart/2005/8/layout/process5"/>
    <dgm:cxn modelId="{2AB89983-6F84-42DA-A7CA-671B80BC6DC0}" type="presParOf" srcId="{93D9CF2C-0F4F-4543-B354-FF46C70D1EC4}" destId="{04B0D909-65DF-40F8-BF39-AEDF3268DECA}" srcOrd="0" destOrd="0" presId="urn:microsoft.com/office/officeart/2005/8/layout/process5"/>
    <dgm:cxn modelId="{BC2FCDF7-3059-4B5F-B6ED-747529613B14}" type="presParOf" srcId="{93D9CF2C-0F4F-4543-B354-FF46C70D1EC4}" destId="{E2DE4C4F-4FEB-49EE-B240-476B4BD16516}" srcOrd="1" destOrd="0" presId="urn:microsoft.com/office/officeart/2005/8/layout/process5"/>
    <dgm:cxn modelId="{3241D443-E74D-4056-893C-7C23510072C3}" type="presParOf" srcId="{E2DE4C4F-4FEB-49EE-B240-476B4BD16516}" destId="{6B9A00BF-F272-404B-A4E9-24C7BDE618EA}" srcOrd="0" destOrd="0" presId="urn:microsoft.com/office/officeart/2005/8/layout/process5"/>
    <dgm:cxn modelId="{2B00A6A7-7DED-40D6-AE0B-8106DF146768}" type="presParOf" srcId="{93D9CF2C-0F4F-4543-B354-FF46C70D1EC4}" destId="{32B81CC8-C134-4ABE-9287-E794FD019C64}" srcOrd="2" destOrd="0" presId="urn:microsoft.com/office/officeart/2005/8/layout/process5"/>
    <dgm:cxn modelId="{413EDF61-71C8-4DE2-AA14-218015FA1A48}" type="presParOf" srcId="{93D9CF2C-0F4F-4543-B354-FF46C70D1EC4}" destId="{759BC5D3-5A24-4E64-A754-67D368641166}" srcOrd="3" destOrd="0" presId="urn:microsoft.com/office/officeart/2005/8/layout/process5"/>
    <dgm:cxn modelId="{49FE9CFF-33FD-4796-BACA-944D1ABA6A57}" type="presParOf" srcId="{759BC5D3-5A24-4E64-A754-67D368641166}" destId="{FBAB4D93-3C54-42A0-91AA-79EB7D099006}" srcOrd="0" destOrd="0" presId="urn:microsoft.com/office/officeart/2005/8/layout/process5"/>
    <dgm:cxn modelId="{68D63CC7-59BB-456C-B05E-B169203EBF49}" type="presParOf" srcId="{93D9CF2C-0F4F-4543-B354-FF46C70D1EC4}" destId="{D4996CC0-E3BB-42DD-ACD4-D66FD195B35D}" srcOrd="4" destOrd="0" presId="urn:microsoft.com/office/officeart/2005/8/layout/process5"/>
    <dgm:cxn modelId="{C4298438-F1A3-46D8-91C0-3E2905BB9017}" type="presParOf" srcId="{93D9CF2C-0F4F-4543-B354-FF46C70D1EC4}" destId="{CD6B1033-1643-4D4F-9F0B-ECD0A31E7FAD}" srcOrd="5" destOrd="0" presId="urn:microsoft.com/office/officeart/2005/8/layout/process5"/>
    <dgm:cxn modelId="{23DE6323-F038-4564-8B72-3DEC7BF49CFC}" type="presParOf" srcId="{CD6B1033-1643-4D4F-9F0B-ECD0A31E7FAD}" destId="{D3F99766-EDCF-4CD3-95C5-6C4341A8CDF1}" srcOrd="0" destOrd="0" presId="urn:microsoft.com/office/officeart/2005/8/layout/process5"/>
    <dgm:cxn modelId="{257A6AA9-57B7-41DD-BB3F-4C968ED5AE5B}" type="presParOf" srcId="{93D9CF2C-0F4F-4543-B354-FF46C70D1EC4}" destId="{14AE0B97-B01D-4A63-A853-FE20A8EA01D3}" srcOrd="6" destOrd="0" presId="urn:microsoft.com/office/officeart/2005/8/layout/process5"/>
    <dgm:cxn modelId="{63BA24E0-CB35-4141-981D-510CE44278B1}" type="presParOf" srcId="{93D9CF2C-0F4F-4543-B354-FF46C70D1EC4}" destId="{D749C2CE-689F-4E00-B9B0-93C4255FE563}" srcOrd="7" destOrd="0" presId="urn:microsoft.com/office/officeart/2005/8/layout/process5"/>
    <dgm:cxn modelId="{D2449CC5-7131-4D95-A599-F76A6B357D27}" type="presParOf" srcId="{D749C2CE-689F-4E00-B9B0-93C4255FE563}" destId="{ED5D6895-BBA6-45A0-87BA-ED19CAD697FC}" srcOrd="0" destOrd="0" presId="urn:microsoft.com/office/officeart/2005/8/layout/process5"/>
    <dgm:cxn modelId="{162365B0-0C68-44B1-A46E-B9073B6C85A7}" type="presParOf" srcId="{93D9CF2C-0F4F-4543-B354-FF46C70D1EC4}" destId="{8FCF28E1-0E94-4AB7-BA7E-259F808D4146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B0D909-65DF-40F8-BF39-AEDF3268DECA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6500" kern="1200" dirty="0" smtClean="0"/>
            <a:t>120</a:t>
          </a:r>
          <a:endParaRPr lang="zh-TW" altLang="en-US" sz="6500" kern="1200" dirty="0"/>
        </a:p>
      </dsp:txBody>
      <dsp:txXfrm>
        <a:off x="144776" y="50451"/>
        <a:ext cx="2620721" cy="1534246"/>
      </dsp:txXfrm>
    </dsp:sp>
    <dsp:sp modelId="{E2DE4C4F-4FEB-49EE-B240-476B4BD16516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32B81CC8-C134-4ABE-9287-E794FD019C64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500" kern="1200" dirty="0"/>
        </a:p>
      </dsp:txBody>
      <dsp:txXfrm>
        <a:off x="3947439" y="50451"/>
        <a:ext cx="2620721" cy="1534246"/>
      </dsp:txXfrm>
    </dsp:sp>
    <dsp:sp modelId="{759BC5D3-5A24-4E64-A754-67D368641166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D4996CC0-E3BB-42DD-ACD4-D66FD195B35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500" kern="1200" dirty="0"/>
        </a:p>
      </dsp:txBody>
      <dsp:txXfrm>
        <a:off x="7750101" y="50451"/>
        <a:ext cx="2620721" cy="1534246"/>
      </dsp:txXfrm>
    </dsp:sp>
    <dsp:sp modelId="{CD6B1033-1643-4D4F-9F0B-ECD0A31E7FAD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14AE0B97-B01D-4A63-A853-FE20A8EA01D3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500" kern="1200" dirty="0"/>
        </a:p>
      </dsp:txBody>
      <dsp:txXfrm>
        <a:off x="7750101" y="2766639"/>
        <a:ext cx="2620721" cy="1534246"/>
      </dsp:txXfrm>
    </dsp:sp>
    <dsp:sp modelId="{D749C2CE-689F-4E00-B9B0-93C4255FE563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8FCF28E1-0E94-4AB7-BA7E-259F808D4146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5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5107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30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4913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8374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384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442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228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040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0909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402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621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1B10-08E1-49B2-B5B0-5A9DFC64D32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CC086-E782-420D-AD65-BF01B8D73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061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14374" y="522240"/>
            <a:ext cx="9144000" cy="2387600"/>
          </a:xfrm>
        </p:spPr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4812" y="2961958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作者</a:t>
            </a:r>
            <a:r>
              <a:rPr lang="en-US" altLang="zh-TW" dirty="0" smtClean="0"/>
              <a:t>DE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6953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0078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6790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253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90948" y="130629"/>
            <a:ext cx="6074229" cy="1580606"/>
          </a:xfrm>
        </p:spPr>
        <p:txBody>
          <a:bodyPr>
            <a:normAutofit/>
          </a:bodyPr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 dirty="0"/>
              <a:t>精華篇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5" name="8oEWu1F9SJ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875211"/>
            <a:ext cx="12192000" cy="598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662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14</Words>
  <Application>Microsoft Office PowerPoint</Application>
  <PresentationFormat>寬螢幕</PresentationFormat>
  <Paragraphs>4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兒童新樂園</vt:lpstr>
      <vt:lpstr>PowerPoint 簡報</vt:lpstr>
      <vt:lpstr>PowerPoint 簡報</vt:lpstr>
      <vt:lpstr>兒童新樂園簡介-精華篇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2021-12-28T03:08:12Z</dcterms:created>
  <dcterms:modified xsi:type="dcterms:W3CDTF">2022-01-11T03:08:06Z</dcterms:modified>
</cp:coreProperties>
</file>