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C5471D-D7C1-4A4C-8371-413754ABEC91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958ACBA-B767-4206-BA4D-3B6ED1074F3A}">
      <dgm:prSet phldrT="[文字]"/>
      <dgm:spPr/>
      <dgm:t>
        <a:bodyPr/>
        <a:lstStyle/>
        <a:p>
          <a:r>
            <a:rPr lang="en-US" altLang="zh-TW" dirty="0" smtClean="0"/>
            <a:t>7</a:t>
          </a:r>
          <a:r>
            <a:rPr lang="zh-TW" altLang="en-US" smtClean="0"/>
            <a:t>點到校</a:t>
          </a:r>
          <a:endParaRPr lang="zh-TW" altLang="en-US"/>
        </a:p>
      </dgm:t>
    </dgm:pt>
    <dgm:pt modelId="{14DFA065-641F-49B6-AE4A-776126224194}" type="parTrans" cxnId="{65819235-2731-4BFF-8D1D-3799278299A2}">
      <dgm:prSet/>
      <dgm:spPr/>
      <dgm:t>
        <a:bodyPr/>
        <a:lstStyle/>
        <a:p>
          <a:endParaRPr lang="zh-TW" altLang="en-US"/>
        </a:p>
      </dgm:t>
    </dgm:pt>
    <dgm:pt modelId="{D656DC75-93DD-4C4C-AFCE-8A67B6D9C1BF}" type="sibTrans" cxnId="{65819235-2731-4BFF-8D1D-3799278299A2}">
      <dgm:prSet/>
      <dgm:spPr/>
      <dgm:t>
        <a:bodyPr/>
        <a:lstStyle/>
        <a:p>
          <a:endParaRPr lang="zh-TW" altLang="en-US"/>
        </a:p>
      </dgm:t>
    </dgm:pt>
    <dgm:pt modelId="{689AFB60-F326-4EB4-8CA6-6B9C0D093074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8A3F8787-931E-4E1E-8D4D-998C53E32BDA}" type="parTrans" cxnId="{0748CC6D-058C-449C-86A2-7F0EF1C82214}">
      <dgm:prSet/>
      <dgm:spPr/>
      <dgm:t>
        <a:bodyPr/>
        <a:lstStyle/>
        <a:p>
          <a:endParaRPr lang="zh-TW" altLang="en-US"/>
        </a:p>
      </dgm:t>
    </dgm:pt>
    <dgm:pt modelId="{ECEF85FD-7598-48E4-9265-14BDCAE4F4E5}" type="sibTrans" cxnId="{0748CC6D-058C-449C-86A2-7F0EF1C82214}">
      <dgm:prSet/>
      <dgm:spPr/>
      <dgm:t>
        <a:bodyPr/>
        <a:lstStyle/>
        <a:p>
          <a:endParaRPr lang="zh-TW" altLang="en-US"/>
        </a:p>
      </dgm:t>
    </dgm:pt>
    <dgm:pt modelId="{0973C210-AD0B-4B1F-889A-B88419B5139A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273DD7E4-5C10-49C0-A6CD-0C694A6BAB53}" type="parTrans" cxnId="{6FD0FB1A-3130-40E8-B575-C337F46A7072}">
      <dgm:prSet/>
      <dgm:spPr/>
      <dgm:t>
        <a:bodyPr/>
        <a:lstStyle/>
        <a:p>
          <a:endParaRPr lang="zh-TW" altLang="en-US"/>
        </a:p>
      </dgm:t>
    </dgm:pt>
    <dgm:pt modelId="{0D74DA0C-AD1A-4849-A693-47BAF5EB44C0}" type="sibTrans" cxnId="{6FD0FB1A-3130-40E8-B575-C337F46A7072}">
      <dgm:prSet/>
      <dgm:spPr/>
      <dgm:t>
        <a:bodyPr/>
        <a:lstStyle/>
        <a:p>
          <a:endParaRPr lang="zh-TW" altLang="en-US"/>
        </a:p>
      </dgm:t>
    </dgm:pt>
    <dgm:pt modelId="{3471A060-692C-45BB-84B6-55243063A2DC}" type="pres">
      <dgm:prSet presAssocID="{4FC5471D-D7C1-4A4C-8371-413754ABEC9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61FB9863-481C-4DC0-9A52-8C87B305B9CC}" type="pres">
      <dgm:prSet presAssocID="{9958ACBA-B767-4206-BA4D-3B6ED1074F3A}" presName="composite" presStyleCnt="0"/>
      <dgm:spPr/>
    </dgm:pt>
    <dgm:pt modelId="{0C5495D5-3949-4F5F-A5DD-7FDA5B897114}" type="pres">
      <dgm:prSet presAssocID="{9958ACBA-B767-4206-BA4D-3B6ED1074F3A}" presName="LShape" presStyleLbl="alignNode1" presStyleIdx="0" presStyleCnt="5"/>
      <dgm:spPr/>
    </dgm:pt>
    <dgm:pt modelId="{4D333706-A5C3-456F-AEA5-F0F9A76A3FD0}" type="pres">
      <dgm:prSet presAssocID="{9958ACBA-B767-4206-BA4D-3B6ED1074F3A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DC2100-D755-48ED-81A4-B675AAA6C4D0}" type="pres">
      <dgm:prSet presAssocID="{9958ACBA-B767-4206-BA4D-3B6ED1074F3A}" presName="Triangle" presStyleLbl="alignNode1" presStyleIdx="1" presStyleCnt="5"/>
      <dgm:spPr/>
    </dgm:pt>
    <dgm:pt modelId="{962E6A51-DCF4-4813-A726-E264F1EAC054}" type="pres">
      <dgm:prSet presAssocID="{D656DC75-93DD-4C4C-AFCE-8A67B6D9C1BF}" presName="sibTrans" presStyleCnt="0"/>
      <dgm:spPr/>
    </dgm:pt>
    <dgm:pt modelId="{551FBE1C-B886-4577-992A-81B3A36137B9}" type="pres">
      <dgm:prSet presAssocID="{D656DC75-93DD-4C4C-AFCE-8A67B6D9C1BF}" presName="space" presStyleCnt="0"/>
      <dgm:spPr/>
    </dgm:pt>
    <dgm:pt modelId="{63B5A74A-69A0-4652-8D97-CEF6DAD69DA0}" type="pres">
      <dgm:prSet presAssocID="{689AFB60-F326-4EB4-8CA6-6B9C0D093074}" presName="composite" presStyleCnt="0"/>
      <dgm:spPr/>
    </dgm:pt>
    <dgm:pt modelId="{49663EE5-0043-40CB-B37F-41304709BD4F}" type="pres">
      <dgm:prSet presAssocID="{689AFB60-F326-4EB4-8CA6-6B9C0D093074}" presName="LShape" presStyleLbl="alignNode1" presStyleIdx="2" presStyleCnt="5"/>
      <dgm:spPr/>
    </dgm:pt>
    <dgm:pt modelId="{6B6485DC-2373-4F2A-9D3D-82EABFC6FE70}" type="pres">
      <dgm:prSet presAssocID="{689AFB60-F326-4EB4-8CA6-6B9C0D093074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FC5ADB-960F-4372-B519-1018ACD9553B}" type="pres">
      <dgm:prSet presAssocID="{689AFB60-F326-4EB4-8CA6-6B9C0D093074}" presName="Triangle" presStyleLbl="alignNode1" presStyleIdx="3" presStyleCnt="5"/>
      <dgm:spPr/>
    </dgm:pt>
    <dgm:pt modelId="{4734A6B0-036C-473F-B339-0C1034F09DEF}" type="pres">
      <dgm:prSet presAssocID="{ECEF85FD-7598-48E4-9265-14BDCAE4F4E5}" presName="sibTrans" presStyleCnt="0"/>
      <dgm:spPr/>
    </dgm:pt>
    <dgm:pt modelId="{E94FBC16-F9B5-4EA9-A867-B22D22EFCCB3}" type="pres">
      <dgm:prSet presAssocID="{ECEF85FD-7598-48E4-9265-14BDCAE4F4E5}" presName="space" presStyleCnt="0"/>
      <dgm:spPr/>
    </dgm:pt>
    <dgm:pt modelId="{7C5C5EAC-B2C4-4365-BEAF-6DD87189B9F7}" type="pres">
      <dgm:prSet presAssocID="{0973C210-AD0B-4B1F-889A-B88419B5139A}" presName="composite" presStyleCnt="0"/>
      <dgm:spPr/>
    </dgm:pt>
    <dgm:pt modelId="{1ED73620-93CF-4A35-B968-6260E615552D}" type="pres">
      <dgm:prSet presAssocID="{0973C210-AD0B-4B1F-889A-B88419B5139A}" presName="LShape" presStyleLbl="alignNode1" presStyleIdx="4" presStyleCnt="5"/>
      <dgm:spPr/>
    </dgm:pt>
    <dgm:pt modelId="{C372679D-1594-418F-9203-249686EE775A}" type="pres">
      <dgm:prSet presAssocID="{0973C210-AD0B-4B1F-889A-B88419B5139A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35279C3-5E77-4E06-A265-2F3978245D97}" type="presOf" srcId="{689AFB60-F326-4EB4-8CA6-6B9C0D093074}" destId="{6B6485DC-2373-4F2A-9D3D-82EABFC6FE70}" srcOrd="0" destOrd="0" presId="urn:microsoft.com/office/officeart/2009/3/layout/StepUpProcess"/>
    <dgm:cxn modelId="{ABF5F1DB-BC26-4987-9C52-859E40E9E7C4}" type="presOf" srcId="{0973C210-AD0B-4B1F-889A-B88419B5139A}" destId="{C372679D-1594-418F-9203-249686EE775A}" srcOrd="0" destOrd="0" presId="urn:microsoft.com/office/officeart/2009/3/layout/StepUpProcess"/>
    <dgm:cxn modelId="{34909DEF-2E8A-43B7-9B40-B26652944ADD}" type="presOf" srcId="{9958ACBA-B767-4206-BA4D-3B6ED1074F3A}" destId="{4D333706-A5C3-456F-AEA5-F0F9A76A3FD0}" srcOrd="0" destOrd="0" presId="urn:microsoft.com/office/officeart/2009/3/layout/StepUpProcess"/>
    <dgm:cxn modelId="{3901BB2B-FF1C-44F3-85AA-45FE8D69B191}" type="presOf" srcId="{4FC5471D-D7C1-4A4C-8371-413754ABEC91}" destId="{3471A060-692C-45BB-84B6-55243063A2DC}" srcOrd="0" destOrd="0" presId="urn:microsoft.com/office/officeart/2009/3/layout/StepUpProcess"/>
    <dgm:cxn modelId="{6FD0FB1A-3130-40E8-B575-C337F46A7072}" srcId="{4FC5471D-D7C1-4A4C-8371-413754ABEC91}" destId="{0973C210-AD0B-4B1F-889A-B88419B5139A}" srcOrd="2" destOrd="0" parTransId="{273DD7E4-5C10-49C0-A6CD-0C694A6BAB53}" sibTransId="{0D74DA0C-AD1A-4849-A693-47BAF5EB44C0}"/>
    <dgm:cxn modelId="{0748CC6D-058C-449C-86A2-7F0EF1C82214}" srcId="{4FC5471D-D7C1-4A4C-8371-413754ABEC91}" destId="{689AFB60-F326-4EB4-8CA6-6B9C0D093074}" srcOrd="1" destOrd="0" parTransId="{8A3F8787-931E-4E1E-8D4D-998C53E32BDA}" sibTransId="{ECEF85FD-7598-48E4-9265-14BDCAE4F4E5}"/>
    <dgm:cxn modelId="{65819235-2731-4BFF-8D1D-3799278299A2}" srcId="{4FC5471D-D7C1-4A4C-8371-413754ABEC91}" destId="{9958ACBA-B767-4206-BA4D-3B6ED1074F3A}" srcOrd="0" destOrd="0" parTransId="{14DFA065-641F-49B6-AE4A-776126224194}" sibTransId="{D656DC75-93DD-4C4C-AFCE-8A67B6D9C1BF}"/>
    <dgm:cxn modelId="{E3C430B5-92D9-4731-8672-7F521B79E420}" type="presParOf" srcId="{3471A060-692C-45BB-84B6-55243063A2DC}" destId="{61FB9863-481C-4DC0-9A52-8C87B305B9CC}" srcOrd="0" destOrd="0" presId="urn:microsoft.com/office/officeart/2009/3/layout/StepUpProcess"/>
    <dgm:cxn modelId="{5D780425-2C5D-4EBE-A764-38850C370FB7}" type="presParOf" srcId="{61FB9863-481C-4DC0-9A52-8C87B305B9CC}" destId="{0C5495D5-3949-4F5F-A5DD-7FDA5B897114}" srcOrd="0" destOrd="0" presId="urn:microsoft.com/office/officeart/2009/3/layout/StepUpProcess"/>
    <dgm:cxn modelId="{9F35D377-57EC-4770-951F-5A2BC23457E0}" type="presParOf" srcId="{61FB9863-481C-4DC0-9A52-8C87B305B9CC}" destId="{4D333706-A5C3-456F-AEA5-F0F9A76A3FD0}" srcOrd="1" destOrd="0" presId="urn:microsoft.com/office/officeart/2009/3/layout/StepUpProcess"/>
    <dgm:cxn modelId="{1DCE0475-3361-4A52-8940-896DA2F9CFEF}" type="presParOf" srcId="{61FB9863-481C-4DC0-9A52-8C87B305B9CC}" destId="{27DC2100-D755-48ED-81A4-B675AAA6C4D0}" srcOrd="2" destOrd="0" presId="urn:microsoft.com/office/officeart/2009/3/layout/StepUpProcess"/>
    <dgm:cxn modelId="{B8A0650F-3C99-406D-B066-D9F07AF4B05A}" type="presParOf" srcId="{3471A060-692C-45BB-84B6-55243063A2DC}" destId="{962E6A51-DCF4-4813-A726-E264F1EAC054}" srcOrd="1" destOrd="0" presId="urn:microsoft.com/office/officeart/2009/3/layout/StepUpProcess"/>
    <dgm:cxn modelId="{C0E8FAD4-38D2-491A-9307-7CF03B45C321}" type="presParOf" srcId="{962E6A51-DCF4-4813-A726-E264F1EAC054}" destId="{551FBE1C-B886-4577-992A-81B3A36137B9}" srcOrd="0" destOrd="0" presId="urn:microsoft.com/office/officeart/2009/3/layout/StepUpProcess"/>
    <dgm:cxn modelId="{022112DB-72F6-439A-B186-C62F964033BF}" type="presParOf" srcId="{3471A060-692C-45BB-84B6-55243063A2DC}" destId="{63B5A74A-69A0-4652-8D97-CEF6DAD69DA0}" srcOrd="2" destOrd="0" presId="urn:microsoft.com/office/officeart/2009/3/layout/StepUpProcess"/>
    <dgm:cxn modelId="{9713FAE7-2327-49AB-A9A2-2C1B017865A7}" type="presParOf" srcId="{63B5A74A-69A0-4652-8D97-CEF6DAD69DA0}" destId="{49663EE5-0043-40CB-B37F-41304709BD4F}" srcOrd="0" destOrd="0" presId="urn:microsoft.com/office/officeart/2009/3/layout/StepUpProcess"/>
    <dgm:cxn modelId="{AA70519A-F78F-4DF1-8EC8-36CA12D5C29A}" type="presParOf" srcId="{63B5A74A-69A0-4652-8D97-CEF6DAD69DA0}" destId="{6B6485DC-2373-4F2A-9D3D-82EABFC6FE70}" srcOrd="1" destOrd="0" presId="urn:microsoft.com/office/officeart/2009/3/layout/StepUpProcess"/>
    <dgm:cxn modelId="{2BECD43B-AF8F-40C6-A0CC-29E70BB6EEE7}" type="presParOf" srcId="{63B5A74A-69A0-4652-8D97-CEF6DAD69DA0}" destId="{2EFC5ADB-960F-4372-B519-1018ACD9553B}" srcOrd="2" destOrd="0" presId="urn:microsoft.com/office/officeart/2009/3/layout/StepUpProcess"/>
    <dgm:cxn modelId="{1DAA44A3-85E2-45E3-984C-F23B230EEE79}" type="presParOf" srcId="{3471A060-692C-45BB-84B6-55243063A2DC}" destId="{4734A6B0-036C-473F-B339-0C1034F09DEF}" srcOrd="3" destOrd="0" presId="urn:microsoft.com/office/officeart/2009/3/layout/StepUpProcess"/>
    <dgm:cxn modelId="{698635C3-00E7-4F0E-9695-7BEA0981C357}" type="presParOf" srcId="{4734A6B0-036C-473F-B339-0C1034F09DEF}" destId="{E94FBC16-F9B5-4EA9-A867-B22D22EFCCB3}" srcOrd="0" destOrd="0" presId="urn:microsoft.com/office/officeart/2009/3/layout/StepUpProcess"/>
    <dgm:cxn modelId="{277868D2-ACF4-47AA-8472-D802E4E61CD7}" type="presParOf" srcId="{3471A060-692C-45BB-84B6-55243063A2DC}" destId="{7C5C5EAC-B2C4-4365-BEAF-6DD87189B9F7}" srcOrd="4" destOrd="0" presId="urn:microsoft.com/office/officeart/2009/3/layout/StepUpProcess"/>
    <dgm:cxn modelId="{282C6A3F-66FE-4035-A2C6-34B81A9FF644}" type="presParOf" srcId="{7C5C5EAC-B2C4-4365-BEAF-6DD87189B9F7}" destId="{1ED73620-93CF-4A35-B968-6260E615552D}" srcOrd="0" destOrd="0" presId="urn:microsoft.com/office/officeart/2009/3/layout/StepUpProcess"/>
    <dgm:cxn modelId="{2A7D8DFF-8FF0-4DB9-8121-3FAD83D3B51E}" type="presParOf" srcId="{7C5C5EAC-B2C4-4365-BEAF-6DD87189B9F7}" destId="{C372679D-1594-418F-9203-249686EE775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495D5-3949-4F5F-A5DD-7FDA5B897114}">
      <dsp:nvSpPr>
        <dsp:cNvPr id="0" name=""/>
        <dsp:cNvSpPr/>
      </dsp:nvSpPr>
      <dsp:spPr>
        <a:xfrm rot="5400000">
          <a:off x="734217" y="874718"/>
          <a:ext cx="1509362" cy="251154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333706-A5C3-456F-AEA5-F0F9A76A3FD0}">
      <dsp:nvSpPr>
        <dsp:cNvPr id="0" name=""/>
        <dsp:cNvSpPr/>
      </dsp:nvSpPr>
      <dsp:spPr>
        <a:xfrm>
          <a:off x="482267" y="1625129"/>
          <a:ext cx="2267436" cy="198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/>
            <a:t>7</a:t>
          </a:r>
          <a:r>
            <a:rPr lang="zh-TW" altLang="en-US" sz="4100" kern="1200" smtClean="0"/>
            <a:t>點到校</a:t>
          </a:r>
          <a:endParaRPr lang="zh-TW" altLang="en-US" sz="4100" kern="1200"/>
        </a:p>
      </dsp:txBody>
      <dsp:txXfrm>
        <a:off x="482267" y="1625129"/>
        <a:ext cx="2267436" cy="1987541"/>
      </dsp:txXfrm>
    </dsp:sp>
    <dsp:sp modelId="{27DC2100-D755-48ED-81A4-B675AAA6C4D0}">
      <dsp:nvSpPr>
        <dsp:cNvPr id="0" name=""/>
        <dsp:cNvSpPr/>
      </dsp:nvSpPr>
      <dsp:spPr>
        <a:xfrm>
          <a:off x="2321885" y="689815"/>
          <a:ext cx="427818" cy="42781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63EE5-0043-40CB-B37F-41304709BD4F}">
      <dsp:nvSpPr>
        <dsp:cNvPr id="0" name=""/>
        <dsp:cNvSpPr/>
      </dsp:nvSpPr>
      <dsp:spPr>
        <a:xfrm rot="5400000">
          <a:off x="3510002" y="187847"/>
          <a:ext cx="1509362" cy="251154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485DC-2373-4F2A-9D3D-82EABFC6FE70}">
      <dsp:nvSpPr>
        <dsp:cNvPr id="0" name=""/>
        <dsp:cNvSpPr/>
      </dsp:nvSpPr>
      <dsp:spPr>
        <a:xfrm>
          <a:off x="3258052" y="938258"/>
          <a:ext cx="2267436" cy="198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銀河號</a:t>
          </a:r>
          <a:endParaRPr lang="zh-TW" altLang="en-US" sz="4100" kern="1200" dirty="0"/>
        </a:p>
      </dsp:txBody>
      <dsp:txXfrm>
        <a:off x="3258052" y="938258"/>
        <a:ext cx="2267436" cy="1987541"/>
      </dsp:txXfrm>
    </dsp:sp>
    <dsp:sp modelId="{2EFC5ADB-960F-4372-B519-1018ACD9553B}">
      <dsp:nvSpPr>
        <dsp:cNvPr id="0" name=""/>
        <dsp:cNvSpPr/>
      </dsp:nvSpPr>
      <dsp:spPr>
        <a:xfrm>
          <a:off x="5097670" y="2944"/>
          <a:ext cx="427818" cy="42781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D73620-93CF-4A35-B968-6260E615552D}">
      <dsp:nvSpPr>
        <dsp:cNvPr id="0" name=""/>
        <dsp:cNvSpPr/>
      </dsp:nvSpPr>
      <dsp:spPr>
        <a:xfrm rot="5400000">
          <a:off x="6285787" y="-499023"/>
          <a:ext cx="1509362" cy="251154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2679D-1594-418F-9203-249686EE775A}">
      <dsp:nvSpPr>
        <dsp:cNvPr id="0" name=""/>
        <dsp:cNvSpPr/>
      </dsp:nvSpPr>
      <dsp:spPr>
        <a:xfrm>
          <a:off x="6033837" y="251387"/>
          <a:ext cx="2267436" cy="1987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魔法星際飛車</a:t>
          </a:r>
          <a:endParaRPr lang="zh-TW" altLang="en-US" sz="4100" kern="1200" dirty="0"/>
        </a:p>
      </dsp:txBody>
      <dsp:txXfrm>
        <a:off x="6033837" y="251387"/>
        <a:ext cx="2267436" cy="1987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09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26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845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963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462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4344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7449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234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10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745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92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89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01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2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60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79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844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2E050A2-97B3-4E7E-9D6C-00056566D2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5E0309B-9A8C-49A5-8F0B-C9FC37E742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758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</a:t>
            </a:r>
            <a:r>
              <a:rPr lang="zh-TW" altLang="en-US" dirty="0"/>
              <a:t>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  鬼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839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643303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3835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572406"/>
              </p:ext>
            </p:extLst>
          </p:nvPr>
        </p:nvGraphicFramePr>
        <p:xfrm>
          <a:off x="838200" y="1005840"/>
          <a:ext cx="10515600" cy="479069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52971569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704061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0316249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0335044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9141482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92200123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518334895"/>
                    </a:ext>
                  </a:extLst>
                </a:gridCol>
              </a:tblGrid>
              <a:tr h="90214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707900"/>
                  </a:ext>
                </a:extLst>
              </a:tr>
              <a:tr h="22398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43735"/>
                  </a:ext>
                </a:extLst>
              </a:tr>
              <a:tr h="164874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 30 (7</a:t>
                      </a:r>
                      <a:r>
                        <a:rPr lang="zh-TW" altLang="en-US" dirty="0" smtClean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20 (8</a:t>
                      </a:r>
                      <a:r>
                        <a:rPr lang="zh-TW" altLang="en-US" dirty="0" smtClean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842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05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1811" y="3385432"/>
            <a:ext cx="4674097" cy="318381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524000" y="473789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8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524000" y="1122363"/>
            <a:ext cx="45719" cy="2479675"/>
          </a:xfrm>
        </p:spPr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063" y="3741821"/>
            <a:ext cx="4407568" cy="275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36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/>
              <a:t>https://www.tcap.taipei/cp.aspx?n=57F1A46B66881160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5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54434" y="431074"/>
            <a:ext cx="7641772" cy="534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02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123</Words>
  <Application>Microsoft Office PowerPoint</Application>
  <PresentationFormat>寬螢幕</PresentationFormat>
  <Paragraphs>26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微軟正黑體</vt:lpstr>
      <vt:lpstr>Century Gothic</vt:lpstr>
      <vt:lpstr>Wingdings 3</vt:lpstr>
      <vt:lpstr>切割線</vt:lpstr>
      <vt:lpstr>兒童新樂園</vt:lpstr>
      <vt:lpstr>PowerPoint 簡報</vt:lpstr>
      <vt:lpstr>PowerPoint 簡報</vt:lpstr>
      <vt:lpstr>宇宙迴旋</vt:lpstr>
      <vt:lpstr>魔法星際飛車</vt:lpstr>
      <vt:lpstr>兒童新樂園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2021-12-28T02:52:26Z</dcterms:created>
  <dcterms:modified xsi:type="dcterms:W3CDTF">2022-01-11T03:06:38Z</dcterms:modified>
</cp:coreProperties>
</file>