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0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FEB6B3-80F1-4416-BE83-C1760D1B5546}" type="doc">
      <dgm:prSet loTypeId="urn:microsoft.com/office/officeart/2005/8/layout/process5" loCatId="process" qsTypeId="urn:microsoft.com/office/officeart/2005/8/quickstyle/3d5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3416EAC7-5978-4297-91DC-F86B67EB3EA0}">
      <dgm:prSet phldrT="[文字]"/>
      <dgm:spPr/>
      <dgm:t>
        <a:bodyPr/>
        <a:lstStyle/>
        <a:p>
          <a:r>
            <a:rPr lang="en-US" altLang="zh-TW" dirty="0" smtClean="0"/>
            <a:t>7:40</a:t>
          </a:r>
          <a:r>
            <a:rPr lang="zh-TW" altLang="en-US" dirty="0" smtClean="0"/>
            <a:t>到校</a:t>
          </a:r>
          <a:endParaRPr lang="zh-TW" altLang="en-US" dirty="0"/>
        </a:p>
      </dgm:t>
    </dgm:pt>
    <dgm:pt modelId="{8B4E34D6-F2A7-42E5-9CDA-2B580630DB02}" type="parTrans" cxnId="{69832A8E-58C3-4420-99ED-5431BE451A12}">
      <dgm:prSet/>
      <dgm:spPr/>
      <dgm:t>
        <a:bodyPr/>
        <a:lstStyle/>
        <a:p>
          <a:endParaRPr lang="zh-TW" altLang="en-US"/>
        </a:p>
      </dgm:t>
    </dgm:pt>
    <dgm:pt modelId="{220C3136-45E8-4D98-B449-63E510FCDDD4}" type="sibTrans" cxnId="{69832A8E-58C3-4420-99ED-5431BE451A12}">
      <dgm:prSet/>
      <dgm:spPr/>
      <dgm:t>
        <a:bodyPr/>
        <a:lstStyle/>
        <a:p>
          <a:endParaRPr lang="zh-TW" altLang="en-US"/>
        </a:p>
      </dgm:t>
    </dgm:pt>
    <dgm:pt modelId="{C813B095-DA65-4C9B-A7F6-5792B132C02D}">
      <dgm:prSet phldrT="[文字]" custT="1"/>
      <dgm:spPr/>
      <dgm:t>
        <a:bodyPr/>
        <a:lstStyle/>
        <a:p>
          <a:r>
            <a:rPr lang="en-US" altLang="zh-TW" sz="4800" dirty="0" smtClean="0"/>
            <a:t>8:20</a:t>
          </a:r>
          <a:r>
            <a:rPr lang="zh-TW" altLang="en-US" sz="4800" dirty="0" smtClean="0"/>
            <a:t>到樂園</a:t>
          </a:r>
          <a:endParaRPr lang="zh-TW" altLang="en-US" sz="4800" dirty="0"/>
        </a:p>
      </dgm:t>
    </dgm:pt>
    <dgm:pt modelId="{4226B5B5-55BB-4CEE-9884-B3EEA209AC7B}" type="parTrans" cxnId="{EDEE02E3-8731-472A-A5C5-81DE21A7D7DC}">
      <dgm:prSet/>
      <dgm:spPr/>
      <dgm:t>
        <a:bodyPr/>
        <a:lstStyle/>
        <a:p>
          <a:endParaRPr lang="zh-TW" altLang="en-US"/>
        </a:p>
      </dgm:t>
    </dgm:pt>
    <dgm:pt modelId="{A94E3422-FFA6-4F43-BD1C-F67FC2C479FE}" type="sibTrans" cxnId="{EDEE02E3-8731-472A-A5C5-81DE21A7D7DC}">
      <dgm:prSet/>
      <dgm:spPr/>
      <dgm:t>
        <a:bodyPr/>
        <a:lstStyle/>
        <a:p>
          <a:endParaRPr lang="zh-TW" altLang="en-US"/>
        </a:p>
      </dgm:t>
    </dgm:pt>
    <dgm:pt modelId="{1F61DCCE-F321-4D53-859B-30C070A68FEC}">
      <dgm:prSet phldrT="[文字]"/>
      <dgm:spPr/>
      <dgm:t>
        <a:bodyPr/>
        <a:lstStyle/>
        <a:p>
          <a:r>
            <a:rPr lang="en-US" altLang="zh-TW" dirty="0" smtClean="0"/>
            <a:t>9:00</a:t>
          </a:r>
          <a:r>
            <a:rPr lang="zh-TW" altLang="zh-TW" dirty="0" smtClean="0"/>
            <a:t>叢</a:t>
          </a:r>
          <a:r>
            <a:rPr lang="zh-TW" altLang="en-US" dirty="0" smtClean="0"/>
            <a:t>林吼吼</a:t>
          </a:r>
          <a:r>
            <a:rPr lang="zh-TW" altLang="zh-TW" dirty="0" smtClean="0"/>
            <a:t>樹屋</a:t>
          </a:r>
          <a:endParaRPr lang="zh-TW" altLang="en-US" dirty="0" smtClean="0"/>
        </a:p>
      </dgm:t>
    </dgm:pt>
    <dgm:pt modelId="{8E86856A-D356-446A-82E4-E53D23D60176}" type="parTrans" cxnId="{F9A314CD-4D5B-427E-AA93-550E53F0847F}">
      <dgm:prSet/>
      <dgm:spPr/>
      <dgm:t>
        <a:bodyPr/>
        <a:lstStyle/>
        <a:p>
          <a:endParaRPr lang="zh-TW" altLang="en-US"/>
        </a:p>
      </dgm:t>
    </dgm:pt>
    <dgm:pt modelId="{2A24F4C5-BA7F-4BD2-B006-334B67B08B41}" type="sibTrans" cxnId="{F9A314CD-4D5B-427E-AA93-550E53F0847F}">
      <dgm:prSet/>
      <dgm:spPr/>
      <dgm:t>
        <a:bodyPr/>
        <a:lstStyle/>
        <a:p>
          <a:endParaRPr lang="zh-TW" altLang="en-US"/>
        </a:p>
      </dgm:t>
    </dgm:pt>
    <dgm:pt modelId="{9E36CBCB-F0B8-4F9D-BF5B-DB94743E354A}">
      <dgm:prSet phldrT="[文字]"/>
      <dgm:spPr/>
      <dgm:t>
        <a:bodyPr/>
        <a:lstStyle/>
        <a:p>
          <a:r>
            <a:rPr lang="en-US" altLang="zh-TW" dirty="0" smtClean="0"/>
            <a:t>9:30</a:t>
          </a:r>
          <a:r>
            <a:rPr lang="zh-TW" altLang="zh-TW" dirty="0" smtClean="0"/>
            <a:t>尋寶船</a:t>
          </a:r>
          <a:endParaRPr lang="zh-TW" altLang="en-US" dirty="0"/>
        </a:p>
      </dgm:t>
    </dgm:pt>
    <dgm:pt modelId="{508FD747-8B53-47B0-836F-51CDD6AE4CD4}" type="parTrans" cxnId="{915FFDD2-2741-4010-9C83-24E1CCE48E44}">
      <dgm:prSet/>
      <dgm:spPr/>
      <dgm:t>
        <a:bodyPr/>
        <a:lstStyle/>
        <a:p>
          <a:endParaRPr lang="zh-TW" altLang="en-US"/>
        </a:p>
      </dgm:t>
    </dgm:pt>
    <dgm:pt modelId="{68F462E9-7131-4BE4-9483-FBE62E237404}" type="sibTrans" cxnId="{915FFDD2-2741-4010-9C83-24E1CCE48E44}">
      <dgm:prSet/>
      <dgm:spPr/>
      <dgm:t>
        <a:bodyPr/>
        <a:lstStyle/>
        <a:p>
          <a:endParaRPr lang="zh-TW" altLang="en-US"/>
        </a:p>
      </dgm:t>
    </dgm:pt>
    <dgm:pt modelId="{47841721-D11E-4256-8781-666BDF6E5E8C}">
      <dgm:prSet phldrT="[文字]"/>
      <dgm:spPr/>
      <dgm:t>
        <a:bodyPr/>
        <a:lstStyle/>
        <a:p>
          <a:endParaRPr lang="zh-TW" altLang="en-US" dirty="0"/>
        </a:p>
      </dgm:t>
    </dgm:pt>
    <dgm:pt modelId="{F05CB9F7-35CE-46A6-A1F2-76A2320EFC48}" type="parTrans" cxnId="{DD65F226-BA66-42C4-8E5F-F7CF9D175B98}">
      <dgm:prSet/>
      <dgm:spPr/>
      <dgm:t>
        <a:bodyPr/>
        <a:lstStyle/>
        <a:p>
          <a:endParaRPr lang="zh-TW" altLang="en-US"/>
        </a:p>
      </dgm:t>
    </dgm:pt>
    <dgm:pt modelId="{58104E3E-775E-436D-815C-F47E9E9E0222}" type="sibTrans" cxnId="{DD65F226-BA66-42C4-8E5F-F7CF9D175B98}">
      <dgm:prSet/>
      <dgm:spPr/>
      <dgm:t>
        <a:bodyPr/>
        <a:lstStyle/>
        <a:p>
          <a:endParaRPr lang="zh-TW" altLang="en-US"/>
        </a:p>
      </dgm:t>
    </dgm:pt>
    <dgm:pt modelId="{3E36D88F-C5E5-4744-99AE-E0F78F8F9D16}" type="pres">
      <dgm:prSet presAssocID="{C1FEB6B3-80F1-4416-BE83-C1760D1B55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9B7AFFF-2C11-4AC9-A8F5-BC1EB572D2EB}" type="pres">
      <dgm:prSet presAssocID="{3416EAC7-5978-4297-91DC-F86B67EB3EA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569394-8726-4896-BA22-459B63247341}" type="pres">
      <dgm:prSet presAssocID="{220C3136-45E8-4D98-B449-63E510FCDDD4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B8F1AA78-EBF3-4D04-B5BF-931252427838}" type="pres">
      <dgm:prSet presAssocID="{220C3136-45E8-4D98-B449-63E510FCDDD4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B67DDD90-7707-46CE-A299-3CBF1FAD486A}" type="pres">
      <dgm:prSet presAssocID="{C813B095-DA65-4C9B-A7F6-5792B132C02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F45737-191E-4955-99AA-DF34643861F3}" type="pres">
      <dgm:prSet presAssocID="{A94E3422-FFA6-4F43-BD1C-F67FC2C479FE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45E313C5-2CAE-4914-94F5-57519A4468B3}" type="pres">
      <dgm:prSet presAssocID="{A94E3422-FFA6-4F43-BD1C-F67FC2C479FE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9683F414-66FF-4ED8-B135-7A8164D0F56C}" type="pres">
      <dgm:prSet presAssocID="{1F61DCCE-F321-4D53-859B-30C070A68FE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21CE28-7661-46EA-92D5-91547F735AD2}" type="pres">
      <dgm:prSet presAssocID="{2A24F4C5-BA7F-4BD2-B006-334B67B08B41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D5CD3BC-8ADB-48FA-AA0E-F951964D6AC7}" type="pres">
      <dgm:prSet presAssocID="{2A24F4C5-BA7F-4BD2-B006-334B67B08B41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4323418-AB99-4EA9-A7BD-CE5C7660FF9F}" type="pres">
      <dgm:prSet presAssocID="{9E36CBCB-F0B8-4F9D-BF5B-DB94743E354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4F8E54-B775-4E88-AF44-F538FC59DC2C}" type="pres">
      <dgm:prSet presAssocID="{68F462E9-7131-4BE4-9483-FBE62E237404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9A48BC8D-C440-4AAC-BA05-911A62E32712}" type="pres">
      <dgm:prSet presAssocID="{68F462E9-7131-4BE4-9483-FBE62E237404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AE0E54ED-7175-40C7-8E06-A4570D4B604F}" type="pres">
      <dgm:prSet presAssocID="{47841721-D11E-4256-8781-666BDF6E5E8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832A8E-58C3-4420-99ED-5431BE451A12}" srcId="{C1FEB6B3-80F1-4416-BE83-C1760D1B5546}" destId="{3416EAC7-5978-4297-91DC-F86B67EB3EA0}" srcOrd="0" destOrd="0" parTransId="{8B4E34D6-F2A7-42E5-9CDA-2B580630DB02}" sibTransId="{220C3136-45E8-4D98-B449-63E510FCDDD4}"/>
    <dgm:cxn modelId="{15014C18-39ED-4F6B-BEE7-B93DF4B42931}" type="presOf" srcId="{3416EAC7-5978-4297-91DC-F86B67EB3EA0}" destId="{F9B7AFFF-2C11-4AC9-A8F5-BC1EB572D2EB}" srcOrd="0" destOrd="0" presId="urn:microsoft.com/office/officeart/2005/8/layout/process5"/>
    <dgm:cxn modelId="{EDEE02E3-8731-472A-A5C5-81DE21A7D7DC}" srcId="{C1FEB6B3-80F1-4416-BE83-C1760D1B5546}" destId="{C813B095-DA65-4C9B-A7F6-5792B132C02D}" srcOrd="1" destOrd="0" parTransId="{4226B5B5-55BB-4CEE-9884-B3EEA209AC7B}" sibTransId="{A94E3422-FFA6-4F43-BD1C-F67FC2C479FE}"/>
    <dgm:cxn modelId="{E87F429E-1FE5-4AA0-B0CC-B1F696F9BAE9}" type="presOf" srcId="{47841721-D11E-4256-8781-666BDF6E5E8C}" destId="{AE0E54ED-7175-40C7-8E06-A4570D4B604F}" srcOrd="0" destOrd="0" presId="urn:microsoft.com/office/officeart/2005/8/layout/process5"/>
    <dgm:cxn modelId="{19E7F3A4-7A03-44D5-93F1-45B7F9DE135A}" type="presOf" srcId="{2A24F4C5-BA7F-4BD2-B006-334B67B08B41}" destId="{DD5CD3BC-8ADB-48FA-AA0E-F951964D6AC7}" srcOrd="1" destOrd="0" presId="urn:microsoft.com/office/officeart/2005/8/layout/process5"/>
    <dgm:cxn modelId="{0B23CB6F-EE96-4988-A8BE-7A75798EF136}" type="presOf" srcId="{68F462E9-7131-4BE4-9483-FBE62E237404}" destId="{3F4F8E54-B775-4E88-AF44-F538FC59DC2C}" srcOrd="0" destOrd="0" presId="urn:microsoft.com/office/officeart/2005/8/layout/process5"/>
    <dgm:cxn modelId="{CC655452-E391-45AB-8EA9-0E6F5B4FFD0B}" type="presOf" srcId="{9E36CBCB-F0B8-4F9D-BF5B-DB94743E354A}" destId="{84323418-AB99-4EA9-A7BD-CE5C7660FF9F}" srcOrd="0" destOrd="0" presId="urn:microsoft.com/office/officeart/2005/8/layout/process5"/>
    <dgm:cxn modelId="{18A18CBF-C237-487E-A88B-393FA2DBFFA6}" type="presOf" srcId="{C813B095-DA65-4C9B-A7F6-5792B132C02D}" destId="{B67DDD90-7707-46CE-A299-3CBF1FAD486A}" srcOrd="0" destOrd="0" presId="urn:microsoft.com/office/officeart/2005/8/layout/process5"/>
    <dgm:cxn modelId="{7D0C7301-A6FF-42A2-B26B-74730A99496B}" type="presOf" srcId="{220C3136-45E8-4D98-B449-63E510FCDDD4}" destId="{E3569394-8726-4896-BA22-459B63247341}" srcOrd="0" destOrd="0" presId="urn:microsoft.com/office/officeart/2005/8/layout/process5"/>
    <dgm:cxn modelId="{2D5A1F01-10FD-48D3-86F0-C2E5246DA30F}" type="presOf" srcId="{68F462E9-7131-4BE4-9483-FBE62E237404}" destId="{9A48BC8D-C440-4AAC-BA05-911A62E32712}" srcOrd="1" destOrd="0" presId="urn:microsoft.com/office/officeart/2005/8/layout/process5"/>
    <dgm:cxn modelId="{069E239F-25FE-4127-8886-694D6254AC3C}" type="presOf" srcId="{A94E3422-FFA6-4F43-BD1C-F67FC2C479FE}" destId="{45E313C5-2CAE-4914-94F5-57519A4468B3}" srcOrd="1" destOrd="0" presId="urn:microsoft.com/office/officeart/2005/8/layout/process5"/>
    <dgm:cxn modelId="{5841185B-4463-47AA-BCB4-8F8A28B7F225}" type="presOf" srcId="{2A24F4C5-BA7F-4BD2-B006-334B67B08B41}" destId="{3721CE28-7661-46EA-92D5-91547F735AD2}" srcOrd="0" destOrd="0" presId="urn:microsoft.com/office/officeart/2005/8/layout/process5"/>
    <dgm:cxn modelId="{F9A314CD-4D5B-427E-AA93-550E53F0847F}" srcId="{C1FEB6B3-80F1-4416-BE83-C1760D1B5546}" destId="{1F61DCCE-F321-4D53-859B-30C070A68FEC}" srcOrd="2" destOrd="0" parTransId="{8E86856A-D356-446A-82E4-E53D23D60176}" sibTransId="{2A24F4C5-BA7F-4BD2-B006-334B67B08B41}"/>
    <dgm:cxn modelId="{B4408EA6-C8DA-4530-82EB-60B154AF3339}" type="presOf" srcId="{A94E3422-FFA6-4F43-BD1C-F67FC2C479FE}" destId="{DCF45737-191E-4955-99AA-DF34643861F3}" srcOrd="0" destOrd="0" presId="urn:microsoft.com/office/officeart/2005/8/layout/process5"/>
    <dgm:cxn modelId="{563E182F-725B-4BBB-A0F4-48A651785B42}" type="presOf" srcId="{220C3136-45E8-4D98-B449-63E510FCDDD4}" destId="{B8F1AA78-EBF3-4D04-B5BF-931252427838}" srcOrd="1" destOrd="0" presId="urn:microsoft.com/office/officeart/2005/8/layout/process5"/>
    <dgm:cxn modelId="{0B41C021-E864-41F1-AF5B-A8467D38E670}" type="presOf" srcId="{1F61DCCE-F321-4D53-859B-30C070A68FEC}" destId="{9683F414-66FF-4ED8-B135-7A8164D0F56C}" srcOrd="0" destOrd="0" presId="urn:microsoft.com/office/officeart/2005/8/layout/process5"/>
    <dgm:cxn modelId="{3F32DCB2-743D-4C13-B032-5B52CCE4A75A}" type="presOf" srcId="{C1FEB6B3-80F1-4416-BE83-C1760D1B5546}" destId="{3E36D88F-C5E5-4744-99AE-E0F78F8F9D16}" srcOrd="0" destOrd="0" presId="urn:microsoft.com/office/officeart/2005/8/layout/process5"/>
    <dgm:cxn modelId="{DD65F226-BA66-42C4-8E5F-F7CF9D175B98}" srcId="{C1FEB6B3-80F1-4416-BE83-C1760D1B5546}" destId="{47841721-D11E-4256-8781-666BDF6E5E8C}" srcOrd="4" destOrd="0" parTransId="{F05CB9F7-35CE-46A6-A1F2-76A2320EFC48}" sibTransId="{58104E3E-775E-436D-815C-F47E9E9E0222}"/>
    <dgm:cxn modelId="{915FFDD2-2741-4010-9C83-24E1CCE48E44}" srcId="{C1FEB6B3-80F1-4416-BE83-C1760D1B5546}" destId="{9E36CBCB-F0B8-4F9D-BF5B-DB94743E354A}" srcOrd="3" destOrd="0" parTransId="{508FD747-8B53-47B0-836F-51CDD6AE4CD4}" sibTransId="{68F462E9-7131-4BE4-9483-FBE62E237404}"/>
    <dgm:cxn modelId="{95B5C3F9-11A5-4359-B4F3-4E68D97F4BAD}" type="presParOf" srcId="{3E36D88F-C5E5-4744-99AE-E0F78F8F9D16}" destId="{F9B7AFFF-2C11-4AC9-A8F5-BC1EB572D2EB}" srcOrd="0" destOrd="0" presId="urn:microsoft.com/office/officeart/2005/8/layout/process5"/>
    <dgm:cxn modelId="{E8F59897-5DE1-4708-87B8-8C72BA768424}" type="presParOf" srcId="{3E36D88F-C5E5-4744-99AE-E0F78F8F9D16}" destId="{E3569394-8726-4896-BA22-459B63247341}" srcOrd="1" destOrd="0" presId="urn:microsoft.com/office/officeart/2005/8/layout/process5"/>
    <dgm:cxn modelId="{7BA83708-ED9A-4355-A055-2FBDEF8593C5}" type="presParOf" srcId="{E3569394-8726-4896-BA22-459B63247341}" destId="{B8F1AA78-EBF3-4D04-B5BF-931252427838}" srcOrd="0" destOrd="0" presId="urn:microsoft.com/office/officeart/2005/8/layout/process5"/>
    <dgm:cxn modelId="{5DEA377F-B3B7-4DB0-A534-9BFA57D5FE40}" type="presParOf" srcId="{3E36D88F-C5E5-4744-99AE-E0F78F8F9D16}" destId="{B67DDD90-7707-46CE-A299-3CBF1FAD486A}" srcOrd="2" destOrd="0" presId="urn:microsoft.com/office/officeart/2005/8/layout/process5"/>
    <dgm:cxn modelId="{48634A47-B674-4C75-8598-44179AA5AEEA}" type="presParOf" srcId="{3E36D88F-C5E5-4744-99AE-E0F78F8F9D16}" destId="{DCF45737-191E-4955-99AA-DF34643861F3}" srcOrd="3" destOrd="0" presId="urn:microsoft.com/office/officeart/2005/8/layout/process5"/>
    <dgm:cxn modelId="{753DCA75-EC9D-4FD6-9FFC-7AB6AB599656}" type="presParOf" srcId="{DCF45737-191E-4955-99AA-DF34643861F3}" destId="{45E313C5-2CAE-4914-94F5-57519A4468B3}" srcOrd="0" destOrd="0" presId="urn:microsoft.com/office/officeart/2005/8/layout/process5"/>
    <dgm:cxn modelId="{87BC9BC5-087C-4FF9-A4E9-3596D63B78F5}" type="presParOf" srcId="{3E36D88F-C5E5-4744-99AE-E0F78F8F9D16}" destId="{9683F414-66FF-4ED8-B135-7A8164D0F56C}" srcOrd="4" destOrd="0" presId="urn:microsoft.com/office/officeart/2005/8/layout/process5"/>
    <dgm:cxn modelId="{B8243126-4A67-4D5A-85FE-1917F07DDA92}" type="presParOf" srcId="{3E36D88F-C5E5-4744-99AE-E0F78F8F9D16}" destId="{3721CE28-7661-46EA-92D5-91547F735AD2}" srcOrd="5" destOrd="0" presId="urn:microsoft.com/office/officeart/2005/8/layout/process5"/>
    <dgm:cxn modelId="{6CA58977-D53D-48F4-84D3-156C5E58239F}" type="presParOf" srcId="{3721CE28-7661-46EA-92D5-91547F735AD2}" destId="{DD5CD3BC-8ADB-48FA-AA0E-F951964D6AC7}" srcOrd="0" destOrd="0" presId="urn:microsoft.com/office/officeart/2005/8/layout/process5"/>
    <dgm:cxn modelId="{43E41E83-7072-4A6E-8225-8C2405938088}" type="presParOf" srcId="{3E36D88F-C5E5-4744-99AE-E0F78F8F9D16}" destId="{84323418-AB99-4EA9-A7BD-CE5C7660FF9F}" srcOrd="6" destOrd="0" presId="urn:microsoft.com/office/officeart/2005/8/layout/process5"/>
    <dgm:cxn modelId="{8CCACC72-A4A7-467B-A6AF-A1F944BD72D4}" type="presParOf" srcId="{3E36D88F-C5E5-4744-99AE-E0F78F8F9D16}" destId="{3F4F8E54-B775-4E88-AF44-F538FC59DC2C}" srcOrd="7" destOrd="0" presId="urn:microsoft.com/office/officeart/2005/8/layout/process5"/>
    <dgm:cxn modelId="{63E6B1FA-6FFD-4D6A-840B-E5249AE9807E}" type="presParOf" srcId="{3F4F8E54-B775-4E88-AF44-F538FC59DC2C}" destId="{9A48BC8D-C440-4AAC-BA05-911A62E32712}" srcOrd="0" destOrd="0" presId="urn:microsoft.com/office/officeart/2005/8/layout/process5"/>
    <dgm:cxn modelId="{CC4CD6A8-7AF5-4B5C-A25F-86E866A90B0B}" type="presParOf" srcId="{3E36D88F-C5E5-4744-99AE-E0F78F8F9D16}" destId="{AE0E54ED-7175-40C7-8E06-A4570D4B604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7AFFF-2C11-4AC9-A8F5-BC1EB572D2EB}">
      <dsp:nvSpPr>
        <dsp:cNvPr id="0" name=""/>
        <dsp:cNvSpPr/>
      </dsp:nvSpPr>
      <dsp:spPr>
        <a:xfrm>
          <a:off x="631894" y="238"/>
          <a:ext cx="2514897" cy="15089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7:40</a:t>
          </a:r>
          <a:r>
            <a:rPr lang="zh-TW" altLang="en-US" sz="3600" kern="1200" dirty="0" smtClean="0"/>
            <a:t>到校</a:t>
          </a:r>
          <a:endParaRPr lang="zh-TW" altLang="en-US" sz="3600" kern="1200" dirty="0"/>
        </a:p>
      </dsp:txBody>
      <dsp:txXfrm>
        <a:off x="676089" y="44433"/>
        <a:ext cx="2426507" cy="1420548"/>
      </dsp:txXfrm>
    </dsp:sp>
    <dsp:sp modelId="{E3569394-8726-4896-BA22-459B63247341}">
      <dsp:nvSpPr>
        <dsp:cNvPr id="0" name=""/>
        <dsp:cNvSpPr/>
      </dsp:nvSpPr>
      <dsp:spPr>
        <a:xfrm>
          <a:off x="3368103" y="442860"/>
          <a:ext cx="533158" cy="623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368103" y="567599"/>
        <a:ext cx="373211" cy="374216"/>
      </dsp:txXfrm>
    </dsp:sp>
    <dsp:sp modelId="{B67DDD90-7707-46CE-A299-3CBF1FAD486A}">
      <dsp:nvSpPr>
        <dsp:cNvPr id="0" name=""/>
        <dsp:cNvSpPr/>
      </dsp:nvSpPr>
      <dsp:spPr>
        <a:xfrm>
          <a:off x="4152751" y="238"/>
          <a:ext cx="2514897" cy="1508938"/>
        </a:xfrm>
        <a:prstGeom prst="roundRect">
          <a:avLst>
            <a:gd name="adj" fmla="val 10000"/>
          </a:avLst>
        </a:prstGeom>
        <a:solidFill>
          <a:schemeClr val="accent4">
            <a:hueOff val="1187402"/>
            <a:satOff val="3003"/>
            <a:lumOff val="-19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4800" kern="1200" dirty="0" smtClean="0"/>
            <a:t>8:20</a:t>
          </a:r>
          <a:r>
            <a:rPr lang="zh-TW" altLang="en-US" sz="4800" kern="1200" dirty="0" smtClean="0"/>
            <a:t>到樂園</a:t>
          </a:r>
          <a:endParaRPr lang="zh-TW" altLang="en-US" sz="4800" kern="1200" dirty="0"/>
        </a:p>
      </dsp:txBody>
      <dsp:txXfrm>
        <a:off x="4196946" y="44433"/>
        <a:ext cx="2426507" cy="1420548"/>
      </dsp:txXfrm>
    </dsp:sp>
    <dsp:sp modelId="{DCF45737-191E-4955-99AA-DF34643861F3}">
      <dsp:nvSpPr>
        <dsp:cNvPr id="0" name=""/>
        <dsp:cNvSpPr/>
      </dsp:nvSpPr>
      <dsp:spPr>
        <a:xfrm>
          <a:off x="6888959" y="442860"/>
          <a:ext cx="533158" cy="623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6888959" y="567599"/>
        <a:ext cx="373211" cy="374216"/>
      </dsp:txXfrm>
    </dsp:sp>
    <dsp:sp modelId="{9683F414-66FF-4ED8-B135-7A8164D0F56C}">
      <dsp:nvSpPr>
        <dsp:cNvPr id="0" name=""/>
        <dsp:cNvSpPr/>
      </dsp:nvSpPr>
      <dsp:spPr>
        <a:xfrm>
          <a:off x="7673607" y="238"/>
          <a:ext cx="2514897" cy="1508938"/>
        </a:xfrm>
        <a:prstGeom prst="roundRect">
          <a:avLst>
            <a:gd name="adj" fmla="val 10000"/>
          </a:avLst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9:00</a:t>
          </a:r>
          <a:r>
            <a:rPr lang="zh-TW" altLang="zh-TW" sz="3600" kern="1200" dirty="0" smtClean="0"/>
            <a:t>叢</a:t>
          </a:r>
          <a:r>
            <a:rPr lang="zh-TW" altLang="en-US" sz="3600" kern="1200" dirty="0" smtClean="0"/>
            <a:t>林吼吼</a:t>
          </a:r>
          <a:r>
            <a:rPr lang="zh-TW" altLang="zh-TW" sz="3600" kern="1200" dirty="0" smtClean="0"/>
            <a:t>樹屋</a:t>
          </a:r>
          <a:endParaRPr lang="zh-TW" altLang="en-US" sz="3600" kern="1200" dirty="0" smtClean="0"/>
        </a:p>
      </dsp:txBody>
      <dsp:txXfrm>
        <a:off x="7717802" y="44433"/>
        <a:ext cx="2426507" cy="1420548"/>
      </dsp:txXfrm>
    </dsp:sp>
    <dsp:sp modelId="{3721CE28-7661-46EA-92D5-91547F735AD2}">
      <dsp:nvSpPr>
        <dsp:cNvPr id="0" name=""/>
        <dsp:cNvSpPr/>
      </dsp:nvSpPr>
      <dsp:spPr>
        <a:xfrm rot="5400000">
          <a:off x="8664477" y="1685219"/>
          <a:ext cx="533158" cy="623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-5400000">
        <a:off x="8743949" y="1730487"/>
        <a:ext cx="374216" cy="373211"/>
      </dsp:txXfrm>
    </dsp:sp>
    <dsp:sp modelId="{84323418-AB99-4EA9-A7BD-CE5C7660FF9F}">
      <dsp:nvSpPr>
        <dsp:cNvPr id="0" name=""/>
        <dsp:cNvSpPr/>
      </dsp:nvSpPr>
      <dsp:spPr>
        <a:xfrm>
          <a:off x="7673607" y="2515136"/>
          <a:ext cx="2514897" cy="1508938"/>
        </a:xfrm>
        <a:prstGeom prst="roundRect">
          <a:avLst>
            <a:gd name="adj" fmla="val 10000"/>
          </a:avLst>
        </a:prstGeom>
        <a:solidFill>
          <a:schemeClr val="accent4">
            <a:hueOff val="3562206"/>
            <a:satOff val="9008"/>
            <a:lumOff val="-58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9:30</a:t>
          </a:r>
          <a:r>
            <a:rPr lang="zh-TW" altLang="zh-TW" sz="3600" kern="1200" dirty="0" smtClean="0"/>
            <a:t>尋寶船</a:t>
          </a:r>
          <a:endParaRPr lang="zh-TW" altLang="en-US" sz="3600" kern="1200" dirty="0"/>
        </a:p>
      </dsp:txBody>
      <dsp:txXfrm>
        <a:off x="7717802" y="2559331"/>
        <a:ext cx="2426507" cy="1420548"/>
      </dsp:txXfrm>
    </dsp:sp>
    <dsp:sp modelId="{3F4F8E54-B775-4E88-AF44-F538FC59DC2C}">
      <dsp:nvSpPr>
        <dsp:cNvPr id="0" name=""/>
        <dsp:cNvSpPr/>
      </dsp:nvSpPr>
      <dsp:spPr>
        <a:xfrm rot="10800000">
          <a:off x="6919138" y="2957758"/>
          <a:ext cx="533158" cy="623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10800000">
        <a:off x="7079085" y="3082497"/>
        <a:ext cx="373211" cy="374216"/>
      </dsp:txXfrm>
    </dsp:sp>
    <dsp:sp modelId="{AE0E54ED-7175-40C7-8E06-A4570D4B604F}">
      <dsp:nvSpPr>
        <dsp:cNvPr id="0" name=""/>
        <dsp:cNvSpPr/>
      </dsp:nvSpPr>
      <dsp:spPr>
        <a:xfrm>
          <a:off x="4152751" y="2515136"/>
          <a:ext cx="2514897" cy="1508938"/>
        </a:xfrm>
        <a:prstGeom prst="roundRect">
          <a:avLst>
            <a:gd name="adj" fmla="val 10000"/>
          </a:avLst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600" kern="1200" dirty="0"/>
        </a:p>
      </dsp:txBody>
      <dsp:txXfrm>
        <a:off x="4196946" y="2559331"/>
        <a:ext cx="2426507" cy="1420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2737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95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30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8140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3234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6586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0810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0312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92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2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473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797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9779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5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72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34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B4159-6931-4746-B595-3CB27025DDAB}" type="datetimeFigureOut">
              <a:rPr lang="zh-TW" altLang="en-US" smtClean="0"/>
              <a:t>2022/1/11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84D2E-502C-41C5-8363-5E69D93DAD4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52575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eda8BhRE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兒童新樂園一日遊</a:t>
            </a:r>
            <a:endParaRPr lang="zh-TW" altLang="en-US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行程規劃     </a:t>
            </a:r>
            <a:r>
              <a:rPr lang="en-US" altLang="zh-TW" sz="28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:</a:t>
            </a:r>
            <a:r>
              <a:rPr lang="zh-TW" altLang="en-US" sz="2800" dirty="0" smtClean="0">
                <a:latin typeface="清松手寫體1" panose="00000500000000000000" pitchFamily="2" charset="-120"/>
                <a:ea typeface="清松手寫體1" panose="00000500000000000000" pitchFamily="2" charset="-120"/>
              </a:rPr>
              <a:t>     鍾承叡</a:t>
            </a:r>
            <a:endParaRPr lang="zh-TW" altLang="en-US" sz="2800" dirty="0"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三十二角星形 3"/>
          <p:cNvSpPr/>
          <p:nvPr/>
        </p:nvSpPr>
        <p:spPr>
          <a:xfrm>
            <a:off x="2488474" y="703264"/>
            <a:ext cx="1946366" cy="1920240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笑臉 4"/>
          <p:cNvSpPr/>
          <p:nvPr/>
        </p:nvSpPr>
        <p:spPr>
          <a:xfrm>
            <a:off x="2860765" y="1096396"/>
            <a:ext cx="1201783" cy="113397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圖案 6"/>
          <p:cNvSpPr/>
          <p:nvPr/>
        </p:nvSpPr>
        <p:spPr>
          <a:xfrm>
            <a:off x="8071958" y="3470775"/>
            <a:ext cx="3807420" cy="3045936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橢圓 7"/>
          <p:cNvSpPr/>
          <p:nvPr/>
        </p:nvSpPr>
        <p:spPr>
          <a:xfrm>
            <a:off x="8221535" y="3602038"/>
            <a:ext cx="3508266" cy="1218374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84242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行程規劃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5792894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5646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叢林吼吼樹</a:t>
            </a:r>
            <a:r>
              <a:rPr lang="zh-TW" altLang="en-US" dirty="0" smtClean="0"/>
              <a:t>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6000" dirty="0"/>
              <a:t>叢林樹屋為造型，座艙可上下昇降，體驗自由落體速度快感。</a:t>
            </a: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70171" y="1825625"/>
            <a:ext cx="5197899" cy="356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81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28503" y="901532"/>
            <a:ext cx="8610600" cy="1293028"/>
          </a:xfrm>
        </p:spPr>
        <p:txBody>
          <a:bodyPr/>
          <a:lstStyle/>
          <a:p>
            <a:r>
              <a:rPr lang="zh-TW" altLang="en-US" b="1" dirty="0"/>
              <a:t>票價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0473047"/>
              </p:ext>
            </p:extLst>
          </p:nvPr>
        </p:nvGraphicFramePr>
        <p:xfrm>
          <a:off x="685800" y="3297396"/>
          <a:ext cx="10820400" cy="2554763"/>
        </p:xfrm>
        <a:graphic>
          <a:graphicData uri="http://schemas.openxmlformats.org/drawingml/2006/table">
            <a:tbl>
              <a:tblPr/>
              <a:tblGrid>
                <a:gridCol w="1623060">
                  <a:extLst>
                    <a:ext uri="{9D8B030D-6E8A-4147-A177-3AD203B41FA5}">
                      <a16:colId xmlns:a16="http://schemas.microsoft.com/office/drawing/2014/main" val="2336948555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186009826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311245698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3527813015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1442012511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val="1983285198"/>
                    </a:ext>
                  </a:extLst>
                </a:gridCol>
                <a:gridCol w="1082040">
                  <a:extLst>
                    <a:ext uri="{9D8B030D-6E8A-4147-A177-3AD203B41FA5}">
                      <a16:colId xmlns:a16="http://schemas.microsoft.com/office/drawing/2014/main" val="1443338969"/>
                    </a:ext>
                  </a:extLst>
                </a:gridCol>
              </a:tblGrid>
              <a:tr h="465963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票種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門票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【</a:t>
                      </a:r>
                      <a:r>
                        <a:rPr lang="zh-TW" altLang="en-US" b="0">
                          <a:solidFill>
                            <a:srgbClr val="2A52BE"/>
                          </a:solidFill>
                          <a:effectLst/>
                        </a:rPr>
                        <a:t>適用紙本五倍券及數位五倍券</a:t>
                      </a:r>
                      <a:r>
                        <a:rPr lang="en-US" altLang="zh-TW" b="0">
                          <a:solidFill>
                            <a:srgbClr val="2A52BE"/>
                          </a:solidFill>
                          <a:effectLst/>
                        </a:rPr>
                        <a:t>】</a:t>
                      </a:r>
                      <a:endParaRPr lang="zh-TW" altLang="en-US" b="0">
                        <a:solidFill>
                          <a:srgbClr val="343434"/>
                        </a:solidFill>
                        <a:effectLst/>
                      </a:endParaRP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園區自營遊樂設施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委外小型遊樂設施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（每項每次）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小小水樂園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夏季開放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  <a:b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（每次）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710063"/>
                  </a:ext>
                </a:extLst>
              </a:tr>
              <a:tr h="11568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全票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優待票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(5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團體票</a:t>
                      </a:r>
                      <a:b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</a:b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(7</a:t>
                      </a:r>
                      <a:r>
                        <a:rPr lang="zh-TW" altLang="en-US" b="0">
                          <a:solidFill>
                            <a:srgbClr val="343434"/>
                          </a:solidFill>
                          <a:effectLst/>
                        </a:rPr>
                        <a:t>折</a:t>
                      </a:r>
                      <a:r>
                        <a:rPr lang="en-US" altLang="zh-TW" b="0">
                          <a:solidFill>
                            <a:srgbClr val="343434"/>
                          </a:solidFill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444232"/>
                  </a:ext>
                </a:extLst>
              </a:tr>
              <a:tr h="465963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zh-TW" altLang="en-US">
                          <a:effectLst/>
                        </a:rPr>
                        <a:t>票價</a:t>
                      </a:r>
                      <a:br>
                        <a:rPr lang="zh-TW" altLang="en-US">
                          <a:effectLst/>
                        </a:rPr>
                      </a:br>
                      <a:r>
                        <a:rPr lang="en-US" altLang="zh-TW">
                          <a:effectLst/>
                        </a:rPr>
                        <a:t>(</a:t>
                      </a:r>
                      <a:r>
                        <a:rPr lang="zh-TW" altLang="en-US">
                          <a:effectLst/>
                        </a:rPr>
                        <a:t>元，含稅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15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30</a:t>
                      </a:r>
                      <a:r>
                        <a:rPr lang="zh-TW" altLang="en-US" dirty="0">
                          <a:effectLst/>
                        </a:rPr>
                        <a:t>人</a:t>
                      </a:r>
                      <a:br>
                        <a:rPr lang="zh-TW" altLang="en-US" dirty="0">
                          <a:effectLst/>
                        </a:rPr>
                      </a:br>
                      <a:r>
                        <a:rPr lang="zh-TW" altLang="en-US" dirty="0">
                          <a:effectLst/>
                        </a:rPr>
                        <a:t>以上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30 (7</a:t>
                      </a:r>
                      <a:r>
                        <a:rPr lang="zh-TW" altLang="en-US">
                          <a:effectLst/>
                        </a:rPr>
                        <a:t>項</a:t>
                      </a:r>
                      <a:r>
                        <a:rPr lang="en-US" altLang="zh-TW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50-80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zh-TW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377053"/>
                  </a:ext>
                </a:extLst>
              </a:tr>
              <a:tr h="465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TW" dirty="0">
                          <a:effectLst/>
                        </a:rPr>
                        <a:t>20 (8</a:t>
                      </a:r>
                      <a:r>
                        <a:rPr lang="zh-TW" altLang="en-US" dirty="0">
                          <a:effectLst/>
                        </a:rPr>
                        <a:t>項</a:t>
                      </a:r>
                      <a:r>
                        <a:rPr lang="en-US" altLang="zh-TW" dirty="0">
                          <a:effectLst/>
                        </a:rPr>
                        <a:t>)</a:t>
                      </a:r>
                    </a:p>
                  </a:txBody>
                  <a:tcPr marL="28575" marR="28575" marT="28575" marB="28575" anchor="ctr">
                    <a:lnL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C9C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78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676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尋寶</a:t>
            </a:r>
            <a:r>
              <a:rPr lang="zh-TW" altLang="en-US" dirty="0" smtClean="0"/>
              <a:t>船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6000" dirty="0"/>
              <a:t>仿木造古戰船的造型，以左右擺盪凌空飛渡，體驗離心力的刺激感。</a:t>
            </a: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9799" y="1943893"/>
            <a:ext cx="5240383" cy="397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70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兒童新樂園微</a:t>
            </a:r>
            <a:r>
              <a:rPr lang="zh-TW" altLang="en-US" b="1" dirty="0" smtClean="0"/>
              <a:t>電影</a:t>
            </a:r>
            <a:endParaRPr lang="zh-TW" altLang="en-US" dirty="0"/>
          </a:p>
        </p:txBody>
      </p:sp>
      <p:pic>
        <p:nvPicPr>
          <p:cNvPr id="3" name="Keda8BhREe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37360" y="1690688"/>
            <a:ext cx="8778240" cy="482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7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飛機雲">
  <a:themeElements>
    <a:clrScheme name="飛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飛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TM04033937[[fn=飛機雲]]</Template>
  <TotalTime>67</TotalTime>
  <Words>173</Words>
  <Application>Microsoft Office PowerPoint</Application>
  <PresentationFormat>寬螢幕</PresentationFormat>
  <Paragraphs>29</Paragraphs>
  <Slides>6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清松手寫體1</vt:lpstr>
      <vt:lpstr>清松手寫體2</vt:lpstr>
      <vt:lpstr>新細明體</vt:lpstr>
      <vt:lpstr>Arial</vt:lpstr>
      <vt:lpstr>Century Gothic</vt:lpstr>
      <vt:lpstr>飛機雲</vt:lpstr>
      <vt:lpstr>兒童新樂園一日遊</vt:lpstr>
      <vt:lpstr>行程規劃</vt:lpstr>
      <vt:lpstr>叢林吼吼樹屋</vt:lpstr>
      <vt:lpstr>票價</vt:lpstr>
      <vt:lpstr>尋寶船</vt:lpstr>
      <vt:lpstr>兒童新樂園微電影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兒童新樂園一日遊</dc:title>
  <dc:creator>Windows 使用者</dc:creator>
  <cp:lastModifiedBy>Windows 使用者</cp:lastModifiedBy>
  <cp:revision>8</cp:revision>
  <dcterms:created xsi:type="dcterms:W3CDTF">2021-12-28T02:51:15Z</dcterms:created>
  <dcterms:modified xsi:type="dcterms:W3CDTF">2022-01-11T03:07:26Z</dcterms:modified>
</cp:coreProperties>
</file>